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3" r:id="rId2"/>
    <p:sldId id="333" r:id="rId3"/>
    <p:sldId id="327" r:id="rId4"/>
    <p:sldId id="329" r:id="rId5"/>
    <p:sldId id="325" r:id="rId6"/>
    <p:sldId id="326" r:id="rId7"/>
    <p:sldId id="331" r:id="rId8"/>
    <p:sldId id="328" r:id="rId9"/>
    <p:sldId id="330" r:id="rId10"/>
    <p:sldId id="332" r:id="rId11"/>
    <p:sldId id="334" r:id="rId12"/>
    <p:sldId id="336" r:id="rId13"/>
    <p:sldId id="335" r:id="rId14"/>
    <p:sldId id="338" r:id="rId15"/>
    <p:sldId id="314" r:id="rId16"/>
    <p:sldId id="342" r:id="rId17"/>
    <p:sldId id="343" r:id="rId18"/>
    <p:sldId id="350" r:id="rId19"/>
    <p:sldId id="351" r:id="rId20"/>
    <p:sldId id="339" r:id="rId21"/>
    <p:sldId id="340" r:id="rId22"/>
    <p:sldId id="341" r:id="rId23"/>
    <p:sldId id="344" r:id="rId24"/>
    <p:sldId id="345" r:id="rId25"/>
    <p:sldId id="346" r:id="rId26"/>
    <p:sldId id="347" r:id="rId27"/>
    <p:sldId id="348" r:id="rId28"/>
    <p:sldId id="349" r:id="rId29"/>
    <p:sldId id="352" r:id="rId30"/>
    <p:sldId id="354" r:id="rId31"/>
    <p:sldId id="35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7D0"/>
    <a:srgbClr val="DFD693"/>
    <a:srgbClr val="E76D00"/>
    <a:srgbClr val="4E8F00"/>
    <a:srgbClr val="FF0000"/>
    <a:srgbClr val="192A2C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390"/>
    <p:restoredTop sz="96868"/>
  </p:normalViewPr>
  <p:slideViewPr>
    <p:cSldViewPr snapToGrid="0" snapToObjects="1">
      <p:cViewPr varScale="1">
        <p:scale>
          <a:sx n="86" d="100"/>
          <a:sy n="86" d="100"/>
        </p:scale>
        <p:origin x="24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3.tiff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13" Type="http://schemas.openxmlformats.org/officeDocument/2006/relationships/image" Target="../media/image56.tiff"/><Relationship Id="rId18" Type="http://schemas.openxmlformats.org/officeDocument/2006/relationships/image" Target="../media/image61.tiff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12" Type="http://schemas.openxmlformats.org/officeDocument/2006/relationships/image" Target="../media/image55.tiff"/><Relationship Id="rId17" Type="http://schemas.openxmlformats.org/officeDocument/2006/relationships/image" Target="../media/image60.tiff"/><Relationship Id="rId2" Type="http://schemas.openxmlformats.org/officeDocument/2006/relationships/image" Target="../media/image45.tiff"/><Relationship Id="rId16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tiff"/><Relationship Id="rId11" Type="http://schemas.openxmlformats.org/officeDocument/2006/relationships/image" Target="../media/image54.tiff"/><Relationship Id="rId5" Type="http://schemas.openxmlformats.org/officeDocument/2006/relationships/image" Target="../media/image48.tiff"/><Relationship Id="rId15" Type="http://schemas.openxmlformats.org/officeDocument/2006/relationships/image" Target="../media/image58.tiff"/><Relationship Id="rId10" Type="http://schemas.openxmlformats.org/officeDocument/2006/relationships/image" Target="../media/image53.tiff"/><Relationship Id="rId19" Type="http://schemas.openxmlformats.org/officeDocument/2006/relationships/image" Target="../media/image62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Relationship Id="rId14" Type="http://schemas.openxmlformats.org/officeDocument/2006/relationships/image" Target="../media/image57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13" Type="http://schemas.openxmlformats.org/officeDocument/2006/relationships/image" Target="../media/image74.tiff"/><Relationship Id="rId3" Type="http://schemas.openxmlformats.org/officeDocument/2006/relationships/image" Target="../media/image64.tiff"/><Relationship Id="rId7" Type="http://schemas.openxmlformats.org/officeDocument/2006/relationships/image" Target="../media/image68.tiff"/><Relationship Id="rId12" Type="http://schemas.openxmlformats.org/officeDocument/2006/relationships/image" Target="../media/image73.tiff"/><Relationship Id="rId17" Type="http://schemas.openxmlformats.org/officeDocument/2006/relationships/image" Target="../media/image78.tiff"/><Relationship Id="rId2" Type="http://schemas.openxmlformats.org/officeDocument/2006/relationships/image" Target="../media/image63.tiff"/><Relationship Id="rId16" Type="http://schemas.openxmlformats.org/officeDocument/2006/relationships/image" Target="../media/image7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tiff"/><Relationship Id="rId11" Type="http://schemas.openxmlformats.org/officeDocument/2006/relationships/image" Target="../media/image72.tiff"/><Relationship Id="rId5" Type="http://schemas.openxmlformats.org/officeDocument/2006/relationships/image" Target="../media/image66.tiff"/><Relationship Id="rId15" Type="http://schemas.openxmlformats.org/officeDocument/2006/relationships/image" Target="../media/image76.tiff"/><Relationship Id="rId10" Type="http://schemas.openxmlformats.org/officeDocument/2006/relationships/image" Target="../media/image71.tiff"/><Relationship Id="rId4" Type="http://schemas.openxmlformats.org/officeDocument/2006/relationships/image" Target="../media/image65.tiff"/><Relationship Id="rId9" Type="http://schemas.openxmlformats.org/officeDocument/2006/relationships/image" Target="../media/image70.tiff"/><Relationship Id="rId14" Type="http://schemas.openxmlformats.org/officeDocument/2006/relationships/image" Target="../media/image75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7" Type="http://schemas.openxmlformats.org/officeDocument/2006/relationships/image" Target="../media/image61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tiff"/><Relationship Id="rId5" Type="http://schemas.openxmlformats.org/officeDocument/2006/relationships/image" Target="../media/image53.tiff"/><Relationship Id="rId4" Type="http://schemas.openxmlformats.org/officeDocument/2006/relationships/image" Target="../media/image7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iff"/><Relationship Id="rId5" Type="http://schemas.openxmlformats.org/officeDocument/2006/relationships/image" Target="../media/image49.tiff"/><Relationship Id="rId4" Type="http://schemas.openxmlformats.org/officeDocument/2006/relationships/image" Target="../media/image5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5D3D3C-A96A-034F-876D-33D11012D684}"/>
              </a:ext>
            </a:extLst>
          </p:cNvPr>
          <p:cNvSpPr/>
          <p:nvPr/>
        </p:nvSpPr>
        <p:spPr>
          <a:xfrm>
            <a:off x="51491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9F1FB-D420-7B41-8484-DE6429A825AC}"/>
              </a:ext>
            </a:extLst>
          </p:cNvPr>
          <p:cNvSpPr/>
          <p:nvPr/>
        </p:nvSpPr>
        <p:spPr>
          <a:xfrm>
            <a:off x="1056455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24569D-C9AF-684F-AD71-677419B6B3AA}"/>
              </a:ext>
            </a:extLst>
          </p:cNvPr>
          <p:cNvSpPr/>
          <p:nvPr/>
        </p:nvSpPr>
        <p:spPr>
          <a:xfrm>
            <a:off x="1597999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592F5E-DE8F-7D47-AAB5-D2E38B7CA9F9}"/>
              </a:ext>
            </a:extLst>
          </p:cNvPr>
          <p:cNvSpPr/>
          <p:nvPr/>
        </p:nvSpPr>
        <p:spPr>
          <a:xfrm>
            <a:off x="2131460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720A89-15BD-1B4C-8B96-65C2EF70BB86}"/>
              </a:ext>
            </a:extLst>
          </p:cNvPr>
          <p:cNvSpPr/>
          <p:nvPr/>
        </p:nvSpPr>
        <p:spPr>
          <a:xfrm>
            <a:off x="2673004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7DE18-2D85-ED40-9EB6-C9D9CD2DB379}"/>
              </a:ext>
            </a:extLst>
          </p:cNvPr>
          <p:cNvSpPr/>
          <p:nvPr/>
        </p:nvSpPr>
        <p:spPr>
          <a:xfrm>
            <a:off x="3214548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B962EF-CD7D-5F4E-998B-8A50FAA11635}"/>
              </a:ext>
            </a:extLst>
          </p:cNvPr>
          <p:cNvSpPr/>
          <p:nvPr/>
        </p:nvSpPr>
        <p:spPr>
          <a:xfrm>
            <a:off x="3756092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C63A30-F2D6-B047-9989-6DD00EC63E07}"/>
              </a:ext>
            </a:extLst>
          </p:cNvPr>
          <p:cNvSpPr/>
          <p:nvPr/>
        </p:nvSpPr>
        <p:spPr>
          <a:xfrm>
            <a:off x="4297636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CB60D-9B0E-3147-8EC5-584D709D5E85}"/>
              </a:ext>
            </a:extLst>
          </p:cNvPr>
          <p:cNvSpPr/>
          <p:nvPr/>
        </p:nvSpPr>
        <p:spPr>
          <a:xfrm>
            <a:off x="4831097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391A73-F8B8-9E4E-B397-CFD426FC3693}"/>
              </a:ext>
            </a:extLst>
          </p:cNvPr>
          <p:cNvSpPr/>
          <p:nvPr/>
        </p:nvSpPr>
        <p:spPr>
          <a:xfrm>
            <a:off x="537264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4704E-4E28-8843-B409-0B14076C1807}"/>
              </a:ext>
            </a:extLst>
          </p:cNvPr>
          <p:cNvSpPr/>
          <p:nvPr/>
        </p:nvSpPr>
        <p:spPr>
          <a:xfrm>
            <a:off x="506828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E07AF-7959-BB4C-A309-37D6C52672E2}"/>
              </a:ext>
            </a:extLst>
          </p:cNvPr>
          <p:cNvSpPr/>
          <p:nvPr/>
        </p:nvSpPr>
        <p:spPr>
          <a:xfrm>
            <a:off x="1048372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855234-B206-4B43-840D-B4343FD4CD9D}"/>
              </a:ext>
            </a:extLst>
          </p:cNvPr>
          <p:cNvSpPr/>
          <p:nvPr/>
        </p:nvSpPr>
        <p:spPr>
          <a:xfrm>
            <a:off x="1589916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DC0C5F-F25D-6E45-AA76-E19CD8F96DA5}"/>
              </a:ext>
            </a:extLst>
          </p:cNvPr>
          <p:cNvSpPr txBox="1"/>
          <p:nvPr/>
        </p:nvSpPr>
        <p:spPr>
          <a:xfrm>
            <a:off x="-114319" y="46043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35843-F705-7E4A-9EA2-DE75F71D0EBB}"/>
              </a:ext>
            </a:extLst>
          </p:cNvPr>
          <p:cNvSpPr txBox="1"/>
          <p:nvPr/>
        </p:nvSpPr>
        <p:spPr>
          <a:xfrm>
            <a:off x="-122402" y="103097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5B5A7F-3AFA-BE4E-BD1D-8FB4A7F7EE23}"/>
              </a:ext>
            </a:extLst>
          </p:cNvPr>
          <p:cNvSpPr/>
          <p:nvPr/>
        </p:nvSpPr>
        <p:spPr>
          <a:xfrm>
            <a:off x="4139038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E7884C-7B8C-5045-B8B6-4A5D0BB89501}"/>
              </a:ext>
            </a:extLst>
          </p:cNvPr>
          <p:cNvSpPr/>
          <p:nvPr/>
        </p:nvSpPr>
        <p:spPr>
          <a:xfrm>
            <a:off x="4680582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AB644-998B-2C4E-BDC7-A018D981FCD6}"/>
              </a:ext>
            </a:extLst>
          </p:cNvPr>
          <p:cNvSpPr/>
          <p:nvPr/>
        </p:nvSpPr>
        <p:spPr>
          <a:xfrm>
            <a:off x="5222126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3AAFC4-57E4-4742-9DB8-7301D11AACDE}"/>
              </a:ext>
            </a:extLst>
          </p:cNvPr>
          <p:cNvSpPr/>
          <p:nvPr/>
        </p:nvSpPr>
        <p:spPr>
          <a:xfrm>
            <a:off x="5755587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36E0B1-D401-2C41-9450-6384E909290D}"/>
              </a:ext>
            </a:extLst>
          </p:cNvPr>
          <p:cNvSpPr/>
          <p:nvPr/>
        </p:nvSpPr>
        <p:spPr>
          <a:xfrm>
            <a:off x="6297131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F40711-42B4-B245-83BE-6285D1890CCF}"/>
              </a:ext>
            </a:extLst>
          </p:cNvPr>
          <p:cNvSpPr/>
          <p:nvPr/>
        </p:nvSpPr>
        <p:spPr>
          <a:xfrm>
            <a:off x="6838675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599B-869D-684D-BAF3-AD29A0314EB0}"/>
              </a:ext>
            </a:extLst>
          </p:cNvPr>
          <p:cNvSpPr/>
          <p:nvPr/>
        </p:nvSpPr>
        <p:spPr>
          <a:xfrm>
            <a:off x="7380219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FE9604-47B1-3E4F-9FEF-15D012D8FC3B}"/>
              </a:ext>
            </a:extLst>
          </p:cNvPr>
          <p:cNvSpPr/>
          <p:nvPr/>
        </p:nvSpPr>
        <p:spPr>
          <a:xfrm>
            <a:off x="7921763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63975B-FCDB-A244-B06A-E5D1F47510BF}"/>
              </a:ext>
            </a:extLst>
          </p:cNvPr>
          <p:cNvSpPr txBox="1"/>
          <p:nvPr/>
        </p:nvSpPr>
        <p:spPr>
          <a:xfrm>
            <a:off x="3419865" y="605575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D37FD-E9EC-504A-8EC1-E7D84A2D053D}"/>
              </a:ext>
            </a:extLst>
          </p:cNvPr>
          <p:cNvSpPr/>
          <p:nvPr/>
        </p:nvSpPr>
        <p:spPr>
          <a:xfrm>
            <a:off x="51491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2B413-06AA-824B-8F1D-FF05CF6D883A}"/>
              </a:ext>
            </a:extLst>
          </p:cNvPr>
          <p:cNvSpPr/>
          <p:nvPr/>
        </p:nvSpPr>
        <p:spPr>
          <a:xfrm>
            <a:off x="1056455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B542BD-CD73-FB4F-AAA2-B93BCFCA73AC}"/>
              </a:ext>
            </a:extLst>
          </p:cNvPr>
          <p:cNvSpPr/>
          <p:nvPr/>
        </p:nvSpPr>
        <p:spPr>
          <a:xfrm>
            <a:off x="1597999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8442F-DCE0-4746-895F-57200FB9B2EC}"/>
              </a:ext>
            </a:extLst>
          </p:cNvPr>
          <p:cNvSpPr/>
          <p:nvPr/>
        </p:nvSpPr>
        <p:spPr>
          <a:xfrm>
            <a:off x="2131460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2D7C0B-AF00-8C48-A8C4-8E6AA3980A78}"/>
              </a:ext>
            </a:extLst>
          </p:cNvPr>
          <p:cNvSpPr/>
          <p:nvPr/>
        </p:nvSpPr>
        <p:spPr>
          <a:xfrm>
            <a:off x="2673004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C71F30-7337-FB4B-84B5-964CA346F4ED}"/>
              </a:ext>
            </a:extLst>
          </p:cNvPr>
          <p:cNvSpPr/>
          <p:nvPr/>
        </p:nvSpPr>
        <p:spPr>
          <a:xfrm>
            <a:off x="3214548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D0B6E6-B381-B847-A8C8-05CFD1EB346C}"/>
              </a:ext>
            </a:extLst>
          </p:cNvPr>
          <p:cNvSpPr/>
          <p:nvPr/>
        </p:nvSpPr>
        <p:spPr>
          <a:xfrm>
            <a:off x="3756092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0A9C1B-20C9-A041-B057-C3422B763990}"/>
              </a:ext>
            </a:extLst>
          </p:cNvPr>
          <p:cNvSpPr/>
          <p:nvPr/>
        </p:nvSpPr>
        <p:spPr>
          <a:xfrm>
            <a:off x="4297636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D50D4C-FA3F-5D47-A3CE-2A0D44C5CC82}"/>
              </a:ext>
            </a:extLst>
          </p:cNvPr>
          <p:cNvSpPr/>
          <p:nvPr/>
        </p:nvSpPr>
        <p:spPr>
          <a:xfrm>
            <a:off x="4831097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C11292-7AB5-F947-82F8-A0523D8A34DE}"/>
              </a:ext>
            </a:extLst>
          </p:cNvPr>
          <p:cNvSpPr/>
          <p:nvPr/>
        </p:nvSpPr>
        <p:spPr>
          <a:xfrm>
            <a:off x="537264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52C7C8-2375-684D-B550-0A7BE8F5E35D}"/>
              </a:ext>
            </a:extLst>
          </p:cNvPr>
          <p:cNvSpPr/>
          <p:nvPr/>
        </p:nvSpPr>
        <p:spPr>
          <a:xfrm>
            <a:off x="1056455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410EFB-06B7-E44E-8D9B-37CA1391144D}"/>
              </a:ext>
            </a:extLst>
          </p:cNvPr>
          <p:cNvSpPr/>
          <p:nvPr/>
        </p:nvSpPr>
        <p:spPr>
          <a:xfrm>
            <a:off x="1597999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C9D58E-7519-A041-8173-AC5088B3FCCF}"/>
              </a:ext>
            </a:extLst>
          </p:cNvPr>
          <p:cNvSpPr/>
          <p:nvPr/>
        </p:nvSpPr>
        <p:spPr>
          <a:xfrm>
            <a:off x="2139543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6C04-8546-304B-BB7A-5D49734E43D9}"/>
              </a:ext>
            </a:extLst>
          </p:cNvPr>
          <p:cNvSpPr txBox="1"/>
          <p:nvPr/>
        </p:nvSpPr>
        <p:spPr>
          <a:xfrm>
            <a:off x="-114319" y="184203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A9CFF-A137-B44A-BF58-C2B2864DE7BD}"/>
              </a:ext>
            </a:extLst>
          </p:cNvPr>
          <p:cNvSpPr txBox="1"/>
          <p:nvPr/>
        </p:nvSpPr>
        <p:spPr>
          <a:xfrm>
            <a:off x="427225" y="24196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6AA88D-1A0B-344A-98E5-2D7230F5DA87}"/>
              </a:ext>
            </a:extLst>
          </p:cNvPr>
          <p:cNvCxnSpPr>
            <a:cxnSpLocks/>
          </p:cNvCxnSpPr>
          <p:nvPr/>
        </p:nvCxnSpPr>
        <p:spPr>
          <a:xfrm>
            <a:off x="2378794" y="1286229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9D2AC-427E-6746-A288-D25732D80BB0}"/>
              </a:ext>
            </a:extLst>
          </p:cNvPr>
          <p:cNvCxnSpPr>
            <a:cxnSpLocks/>
          </p:cNvCxnSpPr>
          <p:nvPr/>
        </p:nvCxnSpPr>
        <p:spPr>
          <a:xfrm>
            <a:off x="2909891" y="2712083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B41BDF7-79C7-D940-8980-12EF046F1AFF}"/>
              </a:ext>
            </a:extLst>
          </p:cNvPr>
          <p:cNvSpPr/>
          <p:nvPr/>
        </p:nvSpPr>
        <p:spPr>
          <a:xfrm>
            <a:off x="49147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C068E5-A1D5-AD44-8975-5ED006767CD5}"/>
              </a:ext>
            </a:extLst>
          </p:cNvPr>
          <p:cNvSpPr/>
          <p:nvPr/>
        </p:nvSpPr>
        <p:spPr>
          <a:xfrm>
            <a:off x="1033017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DE8D9B-1207-8340-9D23-26DB9625AD0A}"/>
              </a:ext>
            </a:extLst>
          </p:cNvPr>
          <p:cNvSpPr/>
          <p:nvPr/>
        </p:nvSpPr>
        <p:spPr>
          <a:xfrm>
            <a:off x="1574561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D8B58F-C29F-5E4A-B941-1111A50EE4B7}"/>
              </a:ext>
            </a:extLst>
          </p:cNvPr>
          <p:cNvSpPr/>
          <p:nvPr/>
        </p:nvSpPr>
        <p:spPr>
          <a:xfrm>
            <a:off x="2108022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231DA26-E57D-9C49-A89F-BC2BD5BB8CBF}"/>
              </a:ext>
            </a:extLst>
          </p:cNvPr>
          <p:cNvSpPr/>
          <p:nvPr/>
        </p:nvSpPr>
        <p:spPr>
          <a:xfrm>
            <a:off x="2649566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FE18CA1-EBAB-9041-B4CB-628E4DD2A4FB}"/>
              </a:ext>
            </a:extLst>
          </p:cNvPr>
          <p:cNvSpPr/>
          <p:nvPr/>
        </p:nvSpPr>
        <p:spPr>
          <a:xfrm>
            <a:off x="3191110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EDF1CF-EB25-ED48-9073-5D95722A31B5}"/>
              </a:ext>
            </a:extLst>
          </p:cNvPr>
          <p:cNvSpPr/>
          <p:nvPr/>
        </p:nvSpPr>
        <p:spPr>
          <a:xfrm>
            <a:off x="3732654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A54648-8F60-5E4D-9453-AC0378242675}"/>
              </a:ext>
            </a:extLst>
          </p:cNvPr>
          <p:cNvSpPr/>
          <p:nvPr/>
        </p:nvSpPr>
        <p:spPr>
          <a:xfrm>
            <a:off x="4274198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D77BF-3A85-3E46-BE50-47C76F7D30C5}"/>
              </a:ext>
            </a:extLst>
          </p:cNvPr>
          <p:cNvSpPr/>
          <p:nvPr/>
        </p:nvSpPr>
        <p:spPr>
          <a:xfrm>
            <a:off x="4807659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E5C51E-6A86-2340-8BB4-BC8A27FE5B26}"/>
              </a:ext>
            </a:extLst>
          </p:cNvPr>
          <p:cNvSpPr/>
          <p:nvPr/>
        </p:nvSpPr>
        <p:spPr>
          <a:xfrm>
            <a:off x="534920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6ED0F0-4022-544C-B5AF-4E6735F06EA5}"/>
              </a:ext>
            </a:extLst>
          </p:cNvPr>
          <p:cNvSpPr/>
          <p:nvPr/>
        </p:nvSpPr>
        <p:spPr>
          <a:xfrm>
            <a:off x="1597999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5D6170-F07F-FD43-A985-B45B3298AD85}"/>
              </a:ext>
            </a:extLst>
          </p:cNvPr>
          <p:cNvSpPr/>
          <p:nvPr/>
        </p:nvSpPr>
        <p:spPr>
          <a:xfrm>
            <a:off x="2139543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106B85-17AC-314A-A59E-BC46290F6C84}"/>
              </a:ext>
            </a:extLst>
          </p:cNvPr>
          <p:cNvSpPr/>
          <p:nvPr/>
        </p:nvSpPr>
        <p:spPr>
          <a:xfrm>
            <a:off x="2681087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59FDCD-D116-7340-8C2C-6B380CFF49B4}"/>
              </a:ext>
            </a:extLst>
          </p:cNvPr>
          <p:cNvSpPr txBox="1"/>
          <p:nvPr/>
        </p:nvSpPr>
        <p:spPr>
          <a:xfrm>
            <a:off x="-137757" y="321416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34E500-6D71-EA45-A716-11E8AE8A78DE}"/>
              </a:ext>
            </a:extLst>
          </p:cNvPr>
          <p:cNvSpPr txBox="1"/>
          <p:nvPr/>
        </p:nvSpPr>
        <p:spPr>
          <a:xfrm>
            <a:off x="968769" y="37918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BC0353A-2F56-E94F-8048-7ED700F0B4B2}"/>
              </a:ext>
            </a:extLst>
          </p:cNvPr>
          <p:cNvCxnSpPr>
            <a:cxnSpLocks/>
          </p:cNvCxnSpPr>
          <p:nvPr/>
        </p:nvCxnSpPr>
        <p:spPr>
          <a:xfrm>
            <a:off x="3451435" y="4084218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85CD853-C55C-D049-9FC6-D4278E0E71C8}"/>
              </a:ext>
            </a:extLst>
          </p:cNvPr>
          <p:cNvSpPr/>
          <p:nvPr/>
        </p:nvSpPr>
        <p:spPr>
          <a:xfrm>
            <a:off x="491473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142F002-2956-6144-A809-4AAF4B96C588}"/>
              </a:ext>
            </a:extLst>
          </p:cNvPr>
          <p:cNvSpPr/>
          <p:nvPr/>
        </p:nvSpPr>
        <p:spPr>
          <a:xfrm>
            <a:off x="1033017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44A72E9-6752-354F-BE12-5F76886C54FA}"/>
              </a:ext>
            </a:extLst>
          </p:cNvPr>
          <p:cNvSpPr/>
          <p:nvPr/>
        </p:nvSpPr>
        <p:spPr>
          <a:xfrm>
            <a:off x="1574561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14E47C1-9339-6E4C-AE40-E5518796B1F5}"/>
              </a:ext>
            </a:extLst>
          </p:cNvPr>
          <p:cNvSpPr/>
          <p:nvPr/>
        </p:nvSpPr>
        <p:spPr>
          <a:xfrm>
            <a:off x="2108022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8B70428-DF46-8A4F-A625-778B65FE7664}"/>
              </a:ext>
            </a:extLst>
          </p:cNvPr>
          <p:cNvSpPr/>
          <p:nvPr/>
        </p:nvSpPr>
        <p:spPr>
          <a:xfrm>
            <a:off x="2649566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5C76DB-432D-934E-93D0-E2E118D7B534}"/>
              </a:ext>
            </a:extLst>
          </p:cNvPr>
          <p:cNvSpPr/>
          <p:nvPr/>
        </p:nvSpPr>
        <p:spPr>
          <a:xfrm>
            <a:off x="3191110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0E5763-4F79-4345-B79B-ED99CC7EA5DD}"/>
              </a:ext>
            </a:extLst>
          </p:cNvPr>
          <p:cNvSpPr/>
          <p:nvPr/>
        </p:nvSpPr>
        <p:spPr>
          <a:xfrm>
            <a:off x="3732654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94194-EF74-1A44-B5EE-D897D8FAC294}"/>
              </a:ext>
            </a:extLst>
          </p:cNvPr>
          <p:cNvSpPr/>
          <p:nvPr/>
        </p:nvSpPr>
        <p:spPr>
          <a:xfrm>
            <a:off x="4274198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25BF37-3428-2D4C-8C0A-93F5AA95831C}"/>
              </a:ext>
            </a:extLst>
          </p:cNvPr>
          <p:cNvSpPr/>
          <p:nvPr/>
        </p:nvSpPr>
        <p:spPr>
          <a:xfrm>
            <a:off x="4807659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F5F57DF-C158-EF4F-A0B8-652D9BDA8E64}"/>
              </a:ext>
            </a:extLst>
          </p:cNvPr>
          <p:cNvSpPr/>
          <p:nvPr/>
        </p:nvSpPr>
        <p:spPr>
          <a:xfrm>
            <a:off x="5349203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2C274E1-1DED-3B4E-AC3E-FB1DBFAB4CE1}"/>
              </a:ext>
            </a:extLst>
          </p:cNvPr>
          <p:cNvSpPr/>
          <p:nvPr/>
        </p:nvSpPr>
        <p:spPr>
          <a:xfrm>
            <a:off x="2131460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A6CFD13-30A5-3B46-96A2-187725495974}"/>
              </a:ext>
            </a:extLst>
          </p:cNvPr>
          <p:cNvSpPr/>
          <p:nvPr/>
        </p:nvSpPr>
        <p:spPr>
          <a:xfrm>
            <a:off x="2673004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0241308-79FB-694D-886A-04669B774695}"/>
              </a:ext>
            </a:extLst>
          </p:cNvPr>
          <p:cNvSpPr/>
          <p:nvPr/>
        </p:nvSpPr>
        <p:spPr>
          <a:xfrm>
            <a:off x="3214548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57A1DE-8461-1E4B-A8B3-78489CA0F48A}"/>
              </a:ext>
            </a:extLst>
          </p:cNvPr>
          <p:cNvSpPr txBox="1"/>
          <p:nvPr/>
        </p:nvSpPr>
        <p:spPr>
          <a:xfrm>
            <a:off x="-137757" y="447946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5B09D1-5E0C-7D44-BDAC-8A4E84ACA465}"/>
              </a:ext>
            </a:extLst>
          </p:cNvPr>
          <p:cNvSpPr txBox="1"/>
          <p:nvPr/>
        </p:nvSpPr>
        <p:spPr>
          <a:xfrm>
            <a:off x="1502230" y="505712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05A58E0-286D-E24D-AFBB-F6DBE261571B}"/>
              </a:ext>
            </a:extLst>
          </p:cNvPr>
          <p:cNvCxnSpPr>
            <a:cxnSpLocks/>
          </p:cNvCxnSpPr>
          <p:nvPr/>
        </p:nvCxnSpPr>
        <p:spPr>
          <a:xfrm>
            <a:off x="3984896" y="5349510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6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F33A2-5D27-4C49-942C-F7A56C62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9" y="1086134"/>
            <a:ext cx="406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EC51D4-C0D4-264D-B78D-2D5E86F85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0" t="2909" r="5441" b="3747"/>
          <a:stretch/>
        </p:blipFill>
        <p:spPr>
          <a:xfrm>
            <a:off x="5527343" y="1097955"/>
            <a:ext cx="2756849" cy="30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0F62A-D44A-5B4E-8628-7DFDABE9A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4" t="34154" r="2934" b="11518"/>
          <a:stretch/>
        </p:blipFill>
        <p:spPr>
          <a:xfrm>
            <a:off x="7225258" y="2121025"/>
            <a:ext cx="3372787" cy="3342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F90C65-4ADA-9A4F-8538-6321A58C3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03" r="67547" b="15700"/>
          <a:stretch/>
        </p:blipFill>
        <p:spPr>
          <a:xfrm>
            <a:off x="3541392" y="2383511"/>
            <a:ext cx="2485869" cy="2473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EAAA4-A300-9643-BF75-8C320B75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" t="453" r="72865" b="70321"/>
          <a:stretch/>
        </p:blipFill>
        <p:spPr>
          <a:xfrm>
            <a:off x="719527" y="2608289"/>
            <a:ext cx="1933731" cy="179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A4291-E39A-4342-A4A3-588E7E138011}"/>
              </a:ext>
            </a:extLst>
          </p:cNvPr>
          <p:cNvSpPr txBox="1"/>
          <p:nvPr/>
        </p:nvSpPr>
        <p:spPr>
          <a:xfrm>
            <a:off x="1327933" y="440667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BEFEA-22EB-5446-BEE2-D3622A646778}"/>
              </a:ext>
            </a:extLst>
          </p:cNvPr>
          <p:cNvSpPr txBox="1"/>
          <p:nvPr/>
        </p:nvSpPr>
        <p:spPr>
          <a:xfrm>
            <a:off x="3541392" y="184370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6C761-0A1E-5448-A489-293C450B42FA}"/>
              </a:ext>
            </a:extLst>
          </p:cNvPr>
          <p:cNvSpPr txBox="1"/>
          <p:nvPr/>
        </p:nvSpPr>
        <p:spPr>
          <a:xfrm>
            <a:off x="4142359" y="182863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F705B-4E02-7943-952D-03842ABB95A6}"/>
              </a:ext>
            </a:extLst>
          </p:cNvPr>
          <p:cNvSpPr txBox="1"/>
          <p:nvPr/>
        </p:nvSpPr>
        <p:spPr>
          <a:xfrm>
            <a:off x="4726351" y="182863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5D37E-E3D0-7E46-8A4D-408F3A9867BD}"/>
              </a:ext>
            </a:extLst>
          </p:cNvPr>
          <p:cNvSpPr txBox="1"/>
          <p:nvPr/>
        </p:nvSpPr>
        <p:spPr>
          <a:xfrm>
            <a:off x="5348923" y="182863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AB29-AF58-FE45-BCE2-2285DBA34462}"/>
              </a:ext>
            </a:extLst>
          </p:cNvPr>
          <p:cNvSpPr txBox="1"/>
          <p:nvPr/>
        </p:nvSpPr>
        <p:spPr>
          <a:xfrm>
            <a:off x="7355724" y="153624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1E456-8411-B44B-B0DC-6B62B9D09FEB}"/>
              </a:ext>
            </a:extLst>
          </p:cNvPr>
          <p:cNvSpPr txBox="1"/>
          <p:nvPr/>
        </p:nvSpPr>
        <p:spPr>
          <a:xfrm>
            <a:off x="8175371" y="153624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26324-FD9A-1D41-8B34-90F3FE2EE285}"/>
              </a:ext>
            </a:extLst>
          </p:cNvPr>
          <p:cNvSpPr txBox="1"/>
          <p:nvPr/>
        </p:nvSpPr>
        <p:spPr>
          <a:xfrm>
            <a:off x="8960775" y="153624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CAA36-8C8A-F645-AFFD-8116F467E794}"/>
              </a:ext>
            </a:extLst>
          </p:cNvPr>
          <p:cNvSpPr txBox="1"/>
          <p:nvPr/>
        </p:nvSpPr>
        <p:spPr>
          <a:xfrm>
            <a:off x="9814666" y="153624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4E746-6CFD-DE42-913A-243BCBD7EB12}"/>
              </a:ext>
            </a:extLst>
          </p:cNvPr>
          <p:cNvSpPr txBox="1"/>
          <p:nvPr/>
        </p:nvSpPr>
        <p:spPr>
          <a:xfrm>
            <a:off x="2785896" y="339159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C1C84-D853-3A4C-B91F-9C8CF78041A9}"/>
              </a:ext>
            </a:extLst>
          </p:cNvPr>
          <p:cNvSpPr txBox="1"/>
          <p:nvPr/>
        </p:nvSpPr>
        <p:spPr>
          <a:xfrm>
            <a:off x="6096000" y="333136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7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B56DAC-68C0-894B-9A55-FD6001D2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55" y="487510"/>
            <a:ext cx="2955130" cy="1785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7BC6B-3839-F54B-92E1-37D060E6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7510"/>
            <a:ext cx="2673766" cy="1776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C62F6-D534-EF4C-9B60-E035F380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014" y="487510"/>
            <a:ext cx="3171436" cy="177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BBA99-6CA1-A44B-8793-EE1EE816D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5" y="487510"/>
            <a:ext cx="2673765" cy="1776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4A926-7997-EF43-8BC4-1A58D797F1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1881"/>
          <a:stretch/>
        </p:blipFill>
        <p:spPr>
          <a:xfrm>
            <a:off x="157484" y="2434788"/>
            <a:ext cx="3007121" cy="168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44212-F291-D94E-89D8-2C95A44A0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1292" y="2404808"/>
            <a:ext cx="3007121" cy="168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7CE1-AC56-AB41-9316-1006B1AE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007" y="2404808"/>
            <a:ext cx="2444499" cy="1683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D0B912-B30F-E248-AF31-3D8704C4B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9863" y="2418311"/>
            <a:ext cx="2673765" cy="16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0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9F16D4-3646-6C4B-A6FF-2C65ADA57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6100" r="9734" b="14789"/>
          <a:stretch>
            <a:fillRect/>
          </a:stretch>
        </p:blipFill>
        <p:spPr>
          <a:xfrm>
            <a:off x="815326" y="3688514"/>
            <a:ext cx="4288144" cy="2399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8C566D-BE2F-9B43-9418-C9E750995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0" t="4374" r="9480" b="13390"/>
          <a:stretch>
            <a:fillRect/>
          </a:stretch>
        </p:blipFill>
        <p:spPr>
          <a:xfrm>
            <a:off x="779486" y="455336"/>
            <a:ext cx="4347149" cy="26339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7423FF-E6AE-9049-8506-43FEDDD29689}"/>
              </a:ext>
            </a:extLst>
          </p:cNvPr>
          <p:cNvSpPr txBox="1"/>
          <p:nvPr/>
        </p:nvSpPr>
        <p:spPr>
          <a:xfrm>
            <a:off x="2667444" y="303967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08E7D-DB6E-954B-8A41-F4CCF90D0EC7}"/>
              </a:ext>
            </a:extLst>
          </p:cNvPr>
          <p:cNvSpPr txBox="1"/>
          <p:nvPr/>
        </p:nvSpPr>
        <p:spPr>
          <a:xfrm>
            <a:off x="2774873" y="608774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160906-FBF0-3842-B838-C11658686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6100" r="9734" b="14789"/>
          <a:stretch>
            <a:fillRect/>
          </a:stretch>
        </p:blipFill>
        <p:spPr>
          <a:xfrm>
            <a:off x="815326" y="3688514"/>
            <a:ext cx="4288144" cy="23992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099B61-CD05-5140-8292-C748CAFEE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0" t="4374" r="9480" b="13390"/>
          <a:stretch>
            <a:fillRect/>
          </a:stretch>
        </p:blipFill>
        <p:spPr>
          <a:xfrm>
            <a:off x="779486" y="455336"/>
            <a:ext cx="4347149" cy="263398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DF9BE48-47A6-774F-B834-D2821C48A705}"/>
              </a:ext>
            </a:extLst>
          </p:cNvPr>
          <p:cNvSpPr txBox="1"/>
          <p:nvPr/>
        </p:nvSpPr>
        <p:spPr>
          <a:xfrm>
            <a:off x="2667444" y="303967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5A0559-B5EB-0844-B717-9BDAD018EBA3}"/>
              </a:ext>
            </a:extLst>
          </p:cNvPr>
          <p:cNvSpPr txBox="1"/>
          <p:nvPr/>
        </p:nvSpPr>
        <p:spPr>
          <a:xfrm>
            <a:off x="2774873" y="608774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188016AD-B81B-F24E-BF06-08E8EC3F35DD}"/>
              </a:ext>
            </a:extLst>
          </p:cNvPr>
          <p:cNvSpPr/>
          <p:nvPr/>
        </p:nvSpPr>
        <p:spPr>
          <a:xfrm>
            <a:off x="5520293" y="1650074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CFE6A5-98A0-CE48-9B6D-40DA2165218D}"/>
              </a:ext>
            </a:extLst>
          </p:cNvPr>
          <p:cNvSpPr txBox="1"/>
          <p:nvPr/>
        </p:nvSpPr>
        <p:spPr>
          <a:xfrm>
            <a:off x="5683420" y="1065299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C8747C5-3ECA-8441-B3C1-A1FE04F17984}"/>
              </a:ext>
            </a:extLst>
          </p:cNvPr>
          <p:cNvSpPr/>
          <p:nvPr/>
        </p:nvSpPr>
        <p:spPr>
          <a:xfrm>
            <a:off x="5415363" y="4683378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1A3CC12-AE4D-2E4B-8E5B-A9830E3C5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7" t="5104" r="9690" b="13502"/>
          <a:stretch/>
        </p:blipFill>
        <p:spPr>
          <a:xfrm>
            <a:off x="7215329" y="3643644"/>
            <a:ext cx="3981240" cy="24626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B106FA3-E5BF-214D-A4C5-97A35CCCAE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99" t="4365" r="9439" b="13251"/>
          <a:stretch/>
        </p:blipFill>
        <p:spPr>
          <a:xfrm>
            <a:off x="7239164" y="476816"/>
            <a:ext cx="3957405" cy="26125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271F8-0EB7-8647-9555-332DB57E53BF}"/>
              </a:ext>
            </a:extLst>
          </p:cNvPr>
          <p:cNvSpPr txBox="1"/>
          <p:nvPr/>
        </p:nvSpPr>
        <p:spPr>
          <a:xfrm>
            <a:off x="9071692" y="30740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DC00C-9991-7742-AC43-3B0003EC98DA}"/>
              </a:ext>
            </a:extLst>
          </p:cNvPr>
          <p:cNvSpPr txBox="1"/>
          <p:nvPr/>
        </p:nvSpPr>
        <p:spPr>
          <a:xfrm>
            <a:off x="9058668" y="607586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3C68F83-35D5-C64F-9541-C8653884D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38" y="-145429"/>
            <a:ext cx="539520" cy="19284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F8C365E-9AE6-3847-B510-74BFF6E569C8}"/>
              </a:ext>
            </a:extLst>
          </p:cNvPr>
          <p:cNvSpPr txBox="1"/>
          <p:nvPr/>
        </p:nvSpPr>
        <p:spPr>
          <a:xfrm>
            <a:off x="5636808" y="4025400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F0E8B81-1603-B24C-956F-1A26A0A73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226" y="2966837"/>
            <a:ext cx="496950" cy="17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0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011EC-718A-144F-982C-56BE953D4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0" t="5413" r="9878" b="14895"/>
          <a:stretch/>
        </p:blipFill>
        <p:spPr>
          <a:xfrm>
            <a:off x="254831" y="3473870"/>
            <a:ext cx="4347149" cy="2399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F16D4-3646-6C4B-A6FF-2C65ADA57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4" t="6100" r="9734" b="14789"/>
          <a:stretch>
            <a:fillRect/>
          </a:stretch>
        </p:blipFill>
        <p:spPr>
          <a:xfrm>
            <a:off x="6721451" y="3473870"/>
            <a:ext cx="4288144" cy="2399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8C566D-BE2F-9B43-9418-C9E75099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80" t="4374" r="9480" b="13390"/>
          <a:stretch>
            <a:fillRect/>
          </a:stretch>
        </p:blipFill>
        <p:spPr>
          <a:xfrm>
            <a:off x="6685611" y="240692"/>
            <a:ext cx="4347149" cy="2633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7A8824-5840-AF48-8C7D-20886C69D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14" t="4799" r="9257" b="12857"/>
          <a:stretch/>
        </p:blipFill>
        <p:spPr>
          <a:xfrm>
            <a:off x="254832" y="227721"/>
            <a:ext cx="4347149" cy="2654951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8BFE4EE-3F72-F94E-A535-1F7783D445BD}"/>
              </a:ext>
            </a:extLst>
          </p:cNvPr>
          <p:cNvSpPr/>
          <p:nvPr/>
        </p:nvSpPr>
        <p:spPr>
          <a:xfrm>
            <a:off x="5009440" y="1435430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549E0-2D7F-8142-A7F1-1A366D59F95C}"/>
              </a:ext>
            </a:extLst>
          </p:cNvPr>
          <p:cNvSpPr txBox="1"/>
          <p:nvPr/>
        </p:nvSpPr>
        <p:spPr>
          <a:xfrm>
            <a:off x="4904510" y="985411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0BD3FB-06D6-DD49-B2E6-F2B81B12E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196" y="805533"/>
            <a:ext cx="850012" cy="74966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831813D3-FC52-834F-BF1B-0AFB663BBE55}"/>
              </a:ext>
            </a:extLst>
          </p:cNvPr>
          <p:cNvSpPr/>
          <p:nvPr/>
        </p:nvSpPr>
        <p:spPr>
          <a:xfrm>
            <a:off x="5009720" y="4468734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DDCEF-4EFD-8042-B853-835B0A6E6BBF}"/>
              </a:ext>
            </a:extLst>
          </p:cNvPr>
          <p:cNvSpPr txBox="1"/>
          <p:nvPr/>
        </p:nvSpPr>
        <p:spPr>
          <a:xfrm>
            <a:off x="4904790" y="4018715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D360F9-555F-9449-90B2-297474975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476" y="3838837"/>
            <a:ext cx="850012" cy="7496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2D03E-CDF5-C34E-9F09-84FD3699E719}"/>
              </a:ext>
            </a:extLst>
          </p:cNvPr>
          <p:cNvSpPr txBox="1"/>
          <p:nvPr/>
        </p:nvSpPr>
        <p:spPr>
          <a:xfrm>
            <a:off x="2069946" y="28250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I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767D94-8922-AC4F-AEDF-C6700B0DA804}"/>
              </a:ext>
            </a:extLst>
          </p:cNvPr>
          <p:cNvSpPr txBox="1"/>
          <p:nvPr/>
        </p:nvSpPr>
        <p:spPr>
          <a:xfrm>
            <a:off x="2135821" y="585174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I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7423FF-E6AE-9049-8506-43FEDDD29689}"/>
              </a:ext>
            </a:extLst>
          </p:cNvPr>
          <p:cNvSpPr txBox="1"/>
          <p:nvPr/>
        </p:nvSpPr>
        <p:spPr>
          <a:xfrm>
            <a:off x="8573569" y="28250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08E7D-DB6E-954B-8A41-F4CCF90D0EC7}"/>
              </a:ext>
            </a:extLst>
          </p:cNvPr>
          <p:cNvSpPr txBox="1"/>
          <p:nvPr/>
        </p:nvSpPr>
        <p:spPr>
          <a:xfrm>
            <a:off x="8680998" y="587309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80E413-A209-AD43-ADF1-F5B37081F427}"/>
              </a:ext>
            </a:extLst>
          </p:cNvPr>
          <p:cNvSpPr/>
          <p:nvPr/>
        </p:nvSpPr>
        <p:spPr>
          <a:xfrm>
            <a:off x="11426418" y="1435430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C62A0-5337-894A-9A9C-5358B6053466}"/>
              </a:ext>
            </a:extLst>
          </p:cNvPr>
          <p:cNvSpPr txBox="1"/>
          <p:nvPr/>
        </p:nvSpPr>
        <p:spPr>
          <a:xfrm>
            <a:off x="11589545" y="850655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76FAF34-B78B-794E-9953-8A67588BB551}"/>
              </a:ext>
            </a:extLst>
          </p:cNvPr>
          <p:cNvSpPr/>
          <p:nvPr/>
        </p:nvSpPr>
        <p:spPr>
          <a:xfrm>
            <a:off x="11321488" y="4468734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40038D-1611-2C46-81E7-9F7A4468E9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77" t="5104" r="9690" b="13502"/>
          <a:stretch/>
        </p:blipFill>
        <p:spPr>
          <a:xfrm>
            <a:off x="13121454" y="3429000"/>
            <a:ext cx="3981240" cy="24626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980E93-5572-C045-8F6B-918665F3FB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99" t="4365" r="9439" b="13251"/>
          <a:stretch/>
        </p:blipFill>
        <p:spPr>
          <a:xfrm>
            <a:off x="13145289" y="262172"/>
            <a:ext cx="3957405" cy="26125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1354A7-0E4D-674A-AF7C-660E2DE57E5A}"/>
              </a:ext>
            </a:extLst>
          </p:cNvPr>
          <p:cNvSpPr txBox="1"/>
          <p:nvPr/>
        </p:nvSpPr>
        <p:spPr>
          <a:xfrm>
            <a:off x="15140711" y="28436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4C63BF-43A6-F343-A9C0-A9989969EDA9}"/>
              </a:ext>
            </a:extLst>
          </p:cNvPr>
          <p:cNvSpPr txBox="1"/>
          <p:nvPr/>
        </p:nvSpPr>
        <p:spPr>
          <a:xfrm>
            <a:off x="15248140" y="589167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465CA21-83B3-2946-96DA-2C2F0E777106}"/>
              </a:ext>
            </a:extLst>
          </p:cNvPr>
          <p:cNvSpPr/>
          <p:nvPr/>
        </p:nvSpPr>
        <p:spPr>
          <a:xfrm>
            <a:off x="17327545" y="1435430"/>
            <a:ext cx="63067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09DA3B9-BD0E-5843-BA7F-56D78B16193E}"/>
              </a:ext>
            </a:extLst>
          </p:cNvPr>
          <p:cNvSpPr/>
          <p:nvPr/>
        </p:nvSpPr>
        <p:spPr>
          <a:xfrm>
            <a:off x="17328961" y="4320551"/>
            <a:ext cx="629255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0E4392-A382-F043-8CD4-77EC45D08873}"/>
              </a:ext>
            </a:extLst>
          </p:cNvPr>
          <p:cNvSpPr txBox="1"/>
          <p:nvPr/>
        </p:nvSpPr>
        <p:spPr>
          <a:xfrm>
            <a:off x="17986606" y="1420667"/>
            <a:ext cx="1965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mean(</a:t>
            </a:r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B9E340-28F9-7C40-94F2-A49DC3EBFF47}"/>
              </a:ext>
            </a:extLst>
          </p:cNvPr>
          <p:cNvSpPr txBox="1"/>
          <p:nvPr/>
        </p:nvSpPr>
        <p:spPr>
          <a:xfrm>
            <a:off x="18046566" y="4290205"/>
            <a:ext cx="184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mean(</a:t>
            </a:r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D9BDE-FDAC-A043-8274-7A48DC922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0963" y="449705"/>
            <a:ext cx="312975" cy="11187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095577E-EAA7-6548-87E4-61F72A990620}"/>
              </a:ext>
            </a:extLst>
          </p:cNvPr>
          <p:cNvSpPr txBox="1"/>
          <p:nvPr/>
        </p:nvSpPr>
        <p:spPr>
          <a:xfrm>
            <a:off x="11542933" y="3810756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9721D53-63D6-BE45-BB8C-982EE084B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4351" y="3409806"/>
            <a:ext cx="312975" cy="11187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5E1928-1B1B-C940-8604-33EC914EB1D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5" y="-1733"/>
            <a:ext cx="4305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78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195586" y="104368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307942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5945203" y="5685220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</p:cNvCxnSpPr>
          <p:nvPr/>
        </p:nvCxnSpPr>
        <p:spPr>
          <a:xfrm>
            <a:off x="1203830" y="327313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118648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29226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29397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29226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3425580" y="73436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3425580" y="115669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3425580" y="115669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2314705" y="517808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-15474" y="3718248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6553158" y="48290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6570235" y="19262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6553158" y="33978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6570235" y="495670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3425580" y="115669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3442657" y="306462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3442657" y="73436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3442657" y="217766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3442657" y="306462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3425580" y="73436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3425580" y="217766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3425580" y="364933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3425580" y="491313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7039001" y="46260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6999504" y="186232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6982427" y="335595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6982426" y="490298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1F4CA3-4E3E-934B-8BC5-82C7EBB2006F}"/>
              </a:ext>
            </a:extLst>
          </p:cNvPr>
          <p:cNvSpPr txBox="1"/>
          <p:nvPr/>
        </p:nvSpPr>
        <p:spPr>
          <a:xfrm>
            <a:off x="2299039" y="874639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DD5F02-9083-CD45-A813-74A4C34881D0}"/>
              </a:ext>
            </a:extLst>
          </p:cNvPr>
          <p:cNvSpPr txBox="1"/>
          <p:nvPr/>
        </p:nvSpPr>
        <p:spPr>
          <a:xfrm>
            <a:off x="647352" y="2240408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B9407A-A1BE-0749-8350-87C0C8E3BCA8}"/>
              </a:ext>
            </a:extLst>
          </p:cNvPr>
          <p:cNvSpPr txBox="1"/>
          <p:nvPr/>
        </p:nvSpPr>
        <p:spPr>
          <a:xfrm>
            <a:off x="650276" y="2961985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63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195586" y="104368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307942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149633" y="5521775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</p:cNvCxnSpPr>
          <p:nvPr/>
        </p:nvCxnSpPr>
        <p:spPr>
          <a:xfrm>
            <a:off x="1203830" y="327313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118648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5127090" y="93502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5144167" y="284295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5127090" y="469146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5630010" y="76415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5630010" y="118648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5630010" y="118648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2318461" y="5337259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-15474" y="3718248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8757588" y="51269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8774665" y="19559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8757588" y="342766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8774665" y="498649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5630010" y="118648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5647087" y="309441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5647087" y="76415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5647087" y="220745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5647087" y="309441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5630010" y="76415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5630010" y="220745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5630010" y="367912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5630010" y="494292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9243431" y="49239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9203934" y="189211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9186857" y="338574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9186856" y="493277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1F4CA3-4E3E-934B-8BC5-82C7EBB2006F}"/>
              </a:ext>
            </a:extLst>
          </p:cNvPr>
          <p:cNvSpPr txBox="1"/>
          <p:nvPr/>
        </p:nvSpPr>
        <p:spPr>
          <a:xfrm>
            <a:off x="2298815" y="960463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34BDBE-80CE-E740-B424-E2B369BF8483}"/>
              </a:ext>
            </a:extLst>
          </p:cNvPr>
          <p:cNvSpPr/>
          <p:nvPr/>
        </p:nvSpPr>
        <p:spPr>
          <a:xfrm>
            <a:off x="2917317" y="936985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9A2B9E2-45CA-164E-9800-99F3740BC8D5}"/>
              </a:ext>
            </a:extLst>
          </p:cNvPr>
          <p:cNvSpPr/>
          <p:nvPr/>
        </p:nvSpPr>
        <p:spPr>
          <a:xfrm>
            <a:off x="2934394" y="28449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E906675-8C4A-DE46-BCDA-ACB5F5FE621A}"/>
              </a:ext>
            </a:extLst>
          </p:cNvPr>
          <p:cNvSpPr/>
          <p:nvPr/>
        </p:nvSpPr>
        <p:spPr>
          <a:xfrm>
            <a:off x="2917317" y="469342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6CC8C9-7216-714F-9EAB-A257DADECCD5}"/>
              </a:ext>
            </a:extLst>
          </p:cNvPr>
          <p:cNvSpPr txBox="1"/>
          <p:nvPr/>
        </p:nvSpPr>
        <p:spPr>
          <a:xfrm>
            <a:off x="4078307" y="5230480"/>
            <a:ext cx="273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batch normalization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9AFA2E1-12B4-EF4B-9C07-6991B440359A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416007" y="1186482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C5F01E-9105-E64C-A39B-74AD25F0D389}"/>
              </a:ext>
            </a:extLst>
          </p:cNvPr>
          <p:cNvCxnSpPr>
            <a:cxnSpLocks/>
          </p:cNvCxnSpPr>
          <p:nvPr/>
        </p:nvCxnSpPr>
        <p:spPr>
          <a:xfrm>
            <a:off x="3437314" y="3105241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EF5C7A1-70F1-BB42-A8CA-151E22CC5D31}"/>
              </a:ext>
            </a:extLst>
          </p:cNvPr>
          <p:cNvCxnSpPr>
            <a:cxnSpLocks/>
          </p:cNvCxnSpPr>
          <p:nvPr/>
        </p:nvCxnSpPr>
        <p:spPr>
          <a:xfrm>
            <a:off x="3433084" y="4934847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54DB075-56B9-194B-AA1E-B93EB13E438B}"/>
              </a:ext>
            </a:extLst>
          </p:cNvPr>
          <p:cNvSpPr txBox="1"/>
          <p:nvPr/>
        </p:nvSpPr>
        <p:spPr>
          <a:xfrm>
            <a:off x="2312540" y="67453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_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F253BA-83D9-064C-98C8-2F7A9B89CDEA}"/>
              </a:ext>
            </a:extLst>
          </p:cNvPr>
          <p:cNvSpPr txBox="1"/>
          <p:nvPr/>
        </p:nvSpPr>
        <p:spPr>
          <a:xfrm>
            <a:off x="4505236" y="92358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F7A56A8-526A-F040-94F0-0B9B6D95F481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367F29D-24B7-0645-8591-223D8F4C54FF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EF8F4C-AB01-3A4D-8251-3B0628497A00}"/>
              </a:ext>
            </a:extLst>
          </p:cNvPr>
          <p:cNvSpPr txBox="1"/>
          <p:nvPr/>
        </p:nvSpPr>
        <p:spPr>
          <a:xfrm>
            <a:off x="647352" y="2240408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486FB8B-F8F7-584F-B5BE-835413810E79}"/>
              </a:ext>
            </a:extLst>
          </p:cNvPr>
          <p:cNvSpPr txBox="1"/>
          <p:nvPr/>
        </p:nvSpPr>
        <p:spPr>
          <a:xfrm>
            <a:off x="650276" y="2961985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93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195586" y="104368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307942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149633" y="5521775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</p:cNvCxnSpPr>
          <p:nvPr/>
        </p:nvCxnSpPr>
        <p:spPr>
          <a:xfrm>
            <a:off x="1203830" y="327313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118648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5127090" y="93502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5144167" y="284295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5127090" y="469146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5630010" y="76415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5630010" y="118648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5630010" y="118648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2318461" y="5337259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-15474" y="3718248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8757588" y="51269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8774665" y="19559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8757588" y="342766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8774665" y="498649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5630010" y="118648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5647087" y="309441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5647087" y="76415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5647087" y="220745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5647087" y="309441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5630010" y="76415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5630010" y="220745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5630010" y="367912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5630010" y="494292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9243431" y="49239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9203934" y="189211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9186857" y="338574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9186856" y="493277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1F4CA3-4E3E-934B-8BC5-82C7EBB2006F}"/>
              </a:ext>
            </a:extLst>
          </p:cNvPr>
          <p:cNvSpPr txBox="1"/>
          <p:nvPr/>
        </p:nvSpPr>
        <p:spPr>
          <a:xfrm>
            <a:off x="2298815" y="960463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34BDBE-80CE-E740-B424-E2B369BF8483}"/>
              </a:ext>
            </a:extLst>
          </p:cNvPr>
          <p:cNvSpPr/>
          <p:nvPr/>
        </p:nvSpPr>
        <p:spPr>
          <a:xfrm>
            <a:off x="2917317" y="936985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9A2B9E2-45CA-164E-9800-99F3740BC8D5}"/>
              </a:ext>
            </a:extLst>
          </p:cNvPr>
          <p:cNvSpPr/>
          <p:nvPr/>
        </p:nvSpPr>
        <p:spPr>
          <a:xfrm>
            <a:off x="2934394" y="28449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E906675-8C4A-DE46-BCDA-ACB5F5FE621A}"/>
              </a:ext>
            </a:extLst>
          </p:cNvPr>
          <p:cNvSpPr/>
          <p:nvPr/>
        </p:nvSpPr>
        <p:spPr>
          <a:xfrm>
            <a:off x="2917317" y="469342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6CC8C9-7216-714F-9EAB-A257DADECCD5}"/>
              </a:ext>
            </a:extLst>
          </p:cNvPr>
          <p:cNvSpPr txBox="1"/>
          <p:nvPr/>
        </p:nvSpPr>
        <p:spPr>
          <a:xfrm>
            <a:off x="4078307" y="5230480"/>
            <a:ext cx="273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batch normalization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9AFA2E1-12B4-EF4B-9C07-6991B440359A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416007" y="1186482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C5F01E-9105-E64C-A39B-74AD25F0D389}"/>
              </a:ext>
            </a:extLst>
          </p:cNvPr>
          <p:cNvCxnSpPr>
            <a:cxnSpLocks/>
          </p:cNvCxnSpPr>
          <p:nvPr/>
        </p:nvCxnSpPr>
        <p:spPr>
          <a:xfrm>
            <a:off x="3437314" y="3105241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EF5C7A1-70F1-BB42-A8CA-151E22CC5D31}"/>
              </a:ext>
            </a:extLst>
          </p:cNvPr>
          <p:cNvCxnSpPr>
            <a:cxnSpLocks/>
          </p:cNvCxnSpPr>
          <p:nvPr/>
        </p:nvCxnSpPr>
        <p:spPr>
          <a:xfrm>
            <a:off x="3433084" y="4934847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54DB075-56B9-194B-AA1E-B93EB13E438B}"/>
              </a:ext>
            </a:extLst>
          </p:cNvPr>
          <p:cNvSpPr txBox="1"/>
          <p:nvPr/>
        </p:nvSpPr>
        <p:spPr>
          <a:xfrm>
            <a:off x="2312540" y="67453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_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F253BA-83D9-064C-98C8-2F7A9B89CDEA}"/>
              </a:ext>
            </a:extLst>
          </p:cNvPr>
          <p:cNvSpPr txBox="1"/>
          <p:nvPr/>
        </p:nvSpPr>
        <p:spPr>
          <a:xfrm>
            <a:off x="4505236" y="92358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F7A56A8-526A-F040-94F0-0B9B6D95F481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367F29D-24B7-0645-8591-223D8F4C54FF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EF8F4C-AB01-3A4D-8251-3B0628497A00}"/>
              </a:ext>
            </a:extLst>
          </p:cNvPr>
          <p:cNvSpPr txBox="1"/>
          <p:nvPr/>
        </p:nvSpPr>
        <p:spPr>
          <a:xfrm>
            <a:off x="647352" y="2240408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486FB8B-F8F7-584F-B5BE-835413810E79}"/>
              </a:ext>
            </a:extLst>
          </p:cNvPr>
          <p:cNvSpPr txBox="1"/>
          <p:nvPr/>
        </p:nvSpPr>
        <p:spPr>
          <a:xfrm>
            <a:off x="650276" y="2961985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084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195586" y="104368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307942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149633" y="5521775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</p:cNvCxnSpPr>
          <p:nvPr/>
        </p:nvCxnSpPr>
        <p:spPr>
          <a:xfrm>
            <a:off x="1203830" y="327313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118648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5127090" y="93502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5144167" y="284295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5127090" y="469146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5630010" y="76415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5630010" y="118648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5630010" y="118648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2318461" y="5337259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-15474" y="3718248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8757588" y="51269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8774665" y="19559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8757588" y="342766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8774665" y="498649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5630010" y="118648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5647087" y="309441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5647087" y="76415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5647087" y="220745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5647087" y="309441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5630010" y="76415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5630010" y="220745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5630010" y="367912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5630010" y="494292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9243431" y="49239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9203934" y="189211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9186857" y="338574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9186856" y="493277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1F4CA3-4E3E-934B-8BC5-82C7EBB2006F}"/>
              </a:ext>
            </a:extLst>
          </p:cNvPr>
          <p:cNvSpPr txBox="1"/>
          <p:nvPr/>
        </p:nvSpPr>
        <p:spPr>
          <a:xfrm>
            <a:off x="2298815" y="960463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34BDBE-80CE-E740-B424-E2B369BF8483}"/>
              </a:ext>
            </a:extLst>
          </p:cNvPr>
          <p:cNvSpPr/>
          <p:nvPr/>
        </p:nvSpPr>
        <p:spPr>
          <a:xfrm>
            <a:off x="2917317" y="936985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9A2B9E2-45CA-164E-9800-99F3740BC8D5}"/>
              </a:ext>
            </a:extLst>
          </p:cNvPr>
          <p:cNvSpPr/>
          <p:nvPr/>
        </p:nvSpPr>
        <p:spPr>
          <a:xfrm>
            <a:off x="2934394" y="28449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E906675-8C4A-DE46-BCDA-ACB5F5FE621A}"/>
              </a:ext>
            </a:extLst>
          </p:cNvPr>
          <p:cNvSpPr/>
          <p:nvPr/>
        </p:nvSpPr>
        <p:spPr>
          <a:xfrm>
            <a:off x="2917317" y="469342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6CC8C9-7216-714F-9EAB-A257DADECCD5}"/>
              </a:ext>
            </a:extLst>
          </p:cNvPr>
          <p:cNvSpPr txBox="1"/>
          <p:nvPr/>
        </p:nvSpPr>
        <p:spPr>
          <a:xfrm>
            <a:off x="4078307" y="5230480"/>
            <a:ext cx="273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batch normalization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9AFA2E1-12B4-EF4B-9C07-6991B440359A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416007" y="1186482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C5F01E-9105-E64C-A39B-74AD25F0D389}"/>
              </a:ext>
            </a:extLst>
          </p:cNvPr>
          <p:cNvCxnSpPr>
            <a:cxnSpLocks/>
          </p:cNvCxnSpPr>
          <p:nvPr/>
        </p:nvCxnSpPr>
        <p:spPr>
          <a:xfrm>
            <a:off x="3437314" y="3105241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EF5C7A1-70F1-BB42-A8CA-151E22CC5D31}"/>
              </a:ext>
            </a:extLst>
          </p:cNvPr>
          <p:cNvCxnSpPr>
            <a:cxnSpLocks/>
          </p:cNvCxnSpPr>
          <p:nvPr/>
        </p:nvCxnSpPr>
        <p:spPr>
          <a:xfrm>
            <a:off x="3433084" y="4934847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54DB075-56B9-194B-AA1E-B93EB13E438B}"/>
              </a:ext>
            </a:extLst>
          </p:cNvPr>
          <p:cNvSpPr txBox="1"/>
          <p:nvPr/>
        </p:nvSpPr>
        <p:spPr>
          <a:xfrm>
            <a:off x="2312540" y="67453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_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F253BA-83D9-064C-98C8-2F7A9B89CDEA}"/>
              </a:ext>
            </a:extLst>
          </p:cNvPr>
          <p:cNvSpPr txBox="1"/>
          <p:nvPr/>
        </p:nvSpPr>
        <p:spPr>
          <a:xfrm>
            <a:off x="4505236" y="92358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F7A56A8-526A-F040-94F0-0B9B6D95F481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367F29D-24B7-0645-8591-223D8F4C54FF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EF8F4C-AB01-3A4D-8251-3B0628497A00}"/>
              </a:ext>
            </a:extLst>
          </p:cNvPr>
          <p:cNvSpPr txBox="1"/>
          <p:nvPr/>
        </p:nvSpPr>
        <p:spPr>
          <a:xfrm>
            <a:off x="647352" y="2240408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486FB8B-F8F7-584F-B5BE-835413810E79}"/>
              </a:ext>
            </a:extLst>
          </p:cNvPr>
          <p:cNvSpPr txBox="1"/>
          <p:nvPr/>
        </p:nvSpPr>
        <p:spPr>
          <a:xfrm>
            <a:off x="650276" y="2961985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58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5D3D3C-A96A-034F-876D-33D11012D684}"/>
              </a:ext>
            </a:extLst>
          </p:cNvPr>
          <p:cNvSpPr/>
          <p:nvPr/>
        </p:nvSpPr>
        <p:spPr>
          <a:xfrm>
            <a:off x="51491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9F1FB-D420-7B41-8484-DE6429A825AC}"/>
              </a:ext>
            </a:extLst>
          </p:cNvPr>
          <p:cNvSpPr/>
          <p:nvPr/>
        </p:nvSpPr>
        <p:spPr>
          <a:xfrm>
            <a:off x="1056455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24569D-C9AF-684F-AD71-677419B6B3AA}"/>
              </a:ext>
            </a:extLst>
          </p:cNvPr>
          <p:cNvSpPr/>
          <p:nvPr/>
        </p:nvSpPr>
        <p:spPr>
          <a:xfrm>
            <a:off x="1597999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592F5E-DE8F-7D47-AAB5-D2E38B7CA9F9}"/>
              </a:ext>
            </a:extLst>
          </p:cNvPr>
          <p:cNvSpPr/>
          <p:nvPr/>
        </p:nvSpPr>
        <p:spPr>
          <a:xfrm>
            <a:off x="2131460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720A89-15BD-1B4C-8B96-65C2EF70BB86}"/>
              </a:ext>
            </a:extLst>
          </p:cNvPr>
          <p:cNvSpPr/>
          <p:nvPr/>
        </p:nvSpPr>
        <p:spPr>
          <a:xfrm>
            <a:off x="2673004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7DE18-2D85-ED40-9EB6-C9D9CD2DB379}"/>
              </a:ext>
            </a:extLst>
          </p:cNvPr>
          <p:cNvSpPr/>
          <p:nvPr/>
        </p:nvSpPr>
        <p:spPr>
          <a:xfrm>
            <a:off x="3214548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B962EF-CD7D-5F4E-998B-8A50FAA11635}"/>
              </a:ext>
            </a:extLst>
          </p:cNvPr>
          <p:cNvSpPr/>
          <p:nvPr/>
        </p:nvSpPr>
        <p:spPr>
          <a:xfrm>
            <a:off x="3756092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C63A30-F2D6-B047-9989-6DD00EC63E07}"/>
              </a:ext>
            </a:extLst>
          </p:cNvPr>
          <p:cNvSpPr/>
          <p:nvPr/>
        </p:nvSpPr>
        <p:spPr>
          <a:xfrm>
            <a:off x="4297636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CB60D-9B0E-3147-8EC5-584D709D5E85}"/>
              </a:ext>
            </a:extLst>
          </p:cNvPr>
          <p:cNvSpPr/>
          <p:nvPr/>
        </p:nvSpPr>
        <p:spPr>
          <a:xfrm>
            <a:off x="4831097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391A73-F8B8-9E4E-B397-CFD426FC3693}"/>
              </a:ext>
            </a:extLst>
          </p:cNvPr>
          <p:cNvSpPr/>
          <p:nvPr/>
        </p:nvSpPr>
        <p:spPr>
          <a:xfrm>
            <a:off x="537264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4704E-4E28-8843-B409-0B14076C1807}"/>
              </a:ext>
            </a:extLst>
          </p:cNvPr>
          <p:cNvSpPr/>
          <p:nvPr/>
        </p:nvSpPr>
        <p:spPr>
          <a:xfrm>
            <a:off x="506828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E07AF-7959-BB4C-A309-37D6C52672E2}"/>
              </a:ext>
            </a:extLst>
          </p:cNvPr>
          <p:cNvSpPr/>
          <p:nvPr/>
        </p:nvSpPr>
        <p:spPr>
          <a:xfrm>
            <a:off x="1048372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855234-B206-4B43-840D-B4343FD4CD9D}"/>
              </a:ext>
            </a:extLst>
          </p:cNvPr>
          <p:cNvSpPr/>
          <p:nvPr/>
        </p:nvSpPr>
        <p:spPr>
          <a:xfrm>
            <a:off x="1589916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DC0C5F-F25D-6E45-AA76-E19CD8F96DA5}"/>
              </a:ext>
            </a:extLst>
          </p:cNvPr>
          <p:cNvSpPr txBox="1"/>
          <p:nvPr/>
        </p:nvSpPr>
        <p:spPr>
          <a:xfrm>
            <a:off x="-114319" y="46043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35843-F705-7E4A-9EA2-DE75F71D0EBB}"/>
              </a:ext>
            </a:extLst>
          </p:cNvPr>
          <p:cNvSpPr txBox="1"/>
          <p:nvPr/>
        </p:nvSpPr>
        <p:spPr>
          <a:xfrm>
            <a:off x="-122402" y="103097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5B5A7F-3AFA-BE4E-BD1D-8FB4A7F7EE23}"/>
              </a:ext>
            </a:extLst>
          </p:cNvPr>
          <p:cNvSpPr/>
          <p:nvPr/>
        </p:nvSpPr>
        <p:spPr>
          <a:xfrm>
            <a:off x="7352820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E7884C-7B8C-5045-B8B6-4A5D0BB89501}"/>
              </a:ext>
            </a:extLst>
          </p:cNvPr>
          <p:cNvSpPr/>
          <p:nvPr/>
        </p:nvSpPr>
        <p:spPr>
          <a:xfrm>
            <a:off x="7894364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AB644-998B-2C4E-BDC7-A018D981FCD6}"/>
              </a:ext>
            </a:extLst>
          </p:cNvPr>
          <p:cNvSpPr/>
          <p:nvPr/>
        </p:nvSpPr>
        <p:spPr>
          <a:xfrm>
            <a:off x="8435908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3AAFC4-57E4-4742-9DB8-7301D11AACDE}"/>
              </a:ext>
            </a:extLst>
          </p:cNvPr>
          <p:cNvSpPr/>
          <p:nvPr/>
        </p:nvSpPr>
        <p:spPr>
          <a:xfrm>
            <a:off x="8969369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36E0B1-D401-2C41-9450-6384E909290D}"/>
              </a:ext>
            </a:extLst>
          </p:cNvPr>
          <p:cNvSpPr/>
          <p:nvPr/>
        </p:nvSpPr>
        <p:spPr>
          <a:xfrm>
            <a:off x="9510913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F40711-42B4-B245-83BE-6285D1890CCF}"/>
              </a:ext>
            </a:extLst>
          </p:cNvPr>
          <p:cNvSpPr/>
          <p:nvPr/>
        </p:nvSpPr>
        <p:spPr>
          <a:xfrm>
            <a:off x="10052457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599B-869D-684D-BAF3-AD29A0314EB0}"/>
              </a:ext>
            </a:extLst>
          </p:cNvPr>
          <p:cNvSpPr/>
          <p:nvPr/>
        </p:nvSpPr>
        <p:spPr>
          <a:xfrm>
            <a:off x="10594001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FE9604-47B1-3E4F-9FEF-15D012D8FC3B}"/>
              </a:ext>
            </a:extLst>
          </p:cNvPr>
          <p:cNvSpPr/>
          <p:nvPr/>
        </p:nvSpPr>
        <p:spPr>
          <a:xfrm>
            <a:off x="11135545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63975B-FCDB-A244-B06A-E5D1F47510BF}"/>
              </a:ext>
            </a:extLst>
          </p:cNvPr>
          <p:cNvSpPr txBox="1"/>
          <p:nvPr/>
        </p:nvSpPr>
        <p:spPr>
          <a:xfrm>
            <a:off x="8206131" y="2416616"/>
            <a:ext cx="250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 = x * 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D37FD-E9EC-504A-8EC1-E7D84A2D053D}"/>
              </a:ext>
            </a:extLst>
          </p:cNvPr>
          <p:cNvSpPr/>
          <p:nvPr/>
        </p:nvSpPr>
        <p:spPr>
          <a:xfrm>
            <a:off x="51491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2B413-06AA-824B-8F1D-FF05CF6D883A}"/>
              </a:ext>
            </a:extLst>
          </p:cNvPr>
          <p:cNvSpPr/>
          <p:nvPr/>
        </p:nvSpPr>
        <p:spPr>
          <a:xfrm>
            <a:off x="1056455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B542BD-CD73-FB4F-AAA2-B93BCFCA73AC}"/>
              </a:ext>
            </a:extLst>
          </p:cNvPr>
          <p:cNvSpPr/>
          <p:nvPr/>
        </p:nvSpPr>
        <p:spPr>
          <a:xfrm>
            <a:off x="1597999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8442F-DCE0-4746-895F-57200FB9B2EC}"/>
              </a:ext>
            </a:extLst>
          </p:cNvPr>
          <p:cNvSpPr/>
          <p:nvPr/>
        </p:nvSpPr>
        <p:spPr>
          <a:xfrm>
            <a:off x="2131460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2D7C0B-AF00-8C48-A8C4-8E6AA3980A78}"/>
              </a:ext>
            </a:extLst>
          </p:cNvPr>
          <p:cNvSpPr/>
          <p:nvPr/>
        </p:nvSpPr>
        <p:spPr>
          <a:xfrm>
            <a:off x="2673004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C71F30-7337-FB4B-84B5-964CA346F4ED}"/>
              </a:ext>
            </a:extLst>
          </p:cNvPr>
          <p:cNvSpPr/>
          <p:nvPr/>
        </p:nvSpPr>
        <p:spPr>
          <a:xfrm>
            <a:off x="3214548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D0B6E6-B381-B847-A8C8-05CFD1EB346C}"/>
              </a:ext>
            </a:extLst>
          </p:cNvPr>
          <p:cNvSpPr/>
          <p:nvPr/>
        </p:nvSpPr>
        <p:spPr>
          <a:xfrm>
            <a:off x="3756092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0A9C1B-20C9-A041-B057-C3422B763990}"/>
              </a:ext>
            </a:extLst>
          </p:cNvPr>
          <p:cNvSpPr/>
          <p:nvPr/>
        </p:nvSpPr>
        <p:spPr>
          <a:xfrm>
            <a:off x="4297636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D50D4C-FA3F-5D47-A3CE-2A0D44C5CC82}"/>
              </a:ext>
            </a:extLst>
          </p:cNvPr>
          <p:cNvSpPr/>
          <p:nvPr/>
        </p:nvSpPr>
        <p:spPr>
          <a:xfrm>
            <a:off x="4831097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C11292-7AB5-F947-82F8-A0523D8A34DE}"/>
              </a:ext>
            </a:extLst>
          </p:cNvPr>
          <p:cNvSpPr/>
          <p:nvPr/>
        </p:nvSpPr>
        <p:spPr>
          <a:xfrm>
            <a:off x="537264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52C7C8-2375-684D-B550-0A7BE8F5E35D}"/>
              </a:ext>
            </a:extLst>
          </p:cNvPr>
          <p:cNvSpPr/>
          <p:nvPr/>
        </p:nvSpPr>
        <p:spPr>
          <a:xfrm>
            <a:off x="1056455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410EFB-06B7-E44E-8D9B-37CA1391144D}"/>
              </a:ext>
            </a:extLst>
          </p:cNvPr>
          <p:cNvSpPr/>
          <p:nvPr/>
        </p:nvSpPr>
        <p:spPr>
          <a:xfrm>
            <a:off x="1597999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C9D58E-7519-A041-8173-AC5088B3FCCF}"/>
              </a:ext>
            </a:extLst>
          </p:cNvPr>
          <p:cNvSpPr/>
          <p:nvPr/>
        </p:nvSpPr>
        <p:spPr>
          <a:xfrm>
            <a:off x="2139543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6C04-8546-304B-BB7A-5D49734E43D9}"/>
              </a:ext>
            </a:extLst>
          </p:cNvPr>
          <p:cNvSpPr txBox="1"/>
          <p:nvPr/>
        </p:nvSpPr>
        <p:spPr>
          <a:xfrm>
            <a:off x="-114319" y="184203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A9CFF-A137-B44A-BF58-C2B2864DE7BD}"/>
              </a:ext>
            </a:extLst>
          </p:cNvPr>
          <p:cNvSpPr txBox="1"/>
          <p:nvPr/>
        </p:nvSpPr>
        <p:spPr>
          <a:xfrm>
            <a:off x="427225" y="24196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6AA88D-1A0B-344A-98E5-2D7230F5DA87}"/>
              </a:ext>
            </a:extLst>
          </p:cNvPr>
          <p:cNvCxnSpPr>
            <a:cxnSpLocks/>
          </p:cNvCxnSpPr>
          <p:nvPr/>
        </p:nvCxnSpPr>
        <p:spPr>
          <a:xfrm>
            <a:off x="2378794" y="1286229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9D2AC-427E-6746-A288-D25732D80BB0}"/>
              </a:ext>
            </a:extLst>
          </p:cNvPr>
          <p:cNvCxnSpPr>
            <a:cxnSpLocks/>
          </p:cNvCxnSpPr>
          <p:nvPr/>
        </p:nvCxnSpPr>
        <p:spPr>
          <a:xfrm>
            <a:off x="2909891" y="2712083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B41BDF7-79C7-D940-8980-12EF046F1AFF}"/>
              </a:ext>
            </a:extLst>
          </p:cNvPr>
          <p:cNvSpPr/>
          <p:nvPr/>
        </p:nvSpPr>
        <p:spPr>
          <a:xfrm>
            <a:off x="49147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C068E5-A1D5-AD44-8975-5ED006767CD5}"/>
              </a:ext>
            </a:extLst>
          </p:cNvPr>
          <p:cNvSpPr/>
          <p:nvPr/>
        </p:nvSpPr>
        <p:spPr>
          <a:xfrm>
            <a:off x="1033017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DE8D9B-1207-8340-9D23-26DB9625AD0A}"/>
              </a:ext>
            </a:extLst>
          </p:cNvPr>
          <p:cNvSpPr/>
          <p:nvPr/>
        </p:nvSpPr>
        <p:spPr>
          <a:xfrm>
            <a:off x="1574561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D8B58F-C29F-5E4A-B941-1111A50EE4B7}"/>
              </a:ext>
            </a:extLst>
          </p:cNvPr>
          <p:cNvSpPr/>
          <p:nvPr/>
        </p:nvSpPr>
        <p:spPr>
          <a:xfrm>
            <a:off x="2108022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231DA26-E57D-9C49-A89F-BC2BD5BB8CBF}"/>
              </a:ext>
            </a:extLst>
          </p:cNvPr>
          <p:cNvSpPr/>
          <p:nvPr/>
        </p:nvSpPr>
        <p:spPr>
          <a:xfrm>
            <a:off x="2649566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FE18CA1-EBAB-9041-B4CB-628E4DD2A4FB}"/>
              </a:ext>
            </a:extLst>
          </p:cNvPr>
          <p:cNvSpPr/>
          <p:nvPr/>
        </p:nvSpPr>
        <p:spPr>
          <a:xfrm>
            <a:off x="3191110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EDF1CF-EB25-ED48-9073-5D95722A31B5}"/>
              </a:ext>
            </a:extLst>
          </p:cNvPr>
          <p:cNvSpPr/>
          <p:nvPr/>
        </p:nvSpPr>
        <p:spPr>
          <a:xfrm>
            <a:off x="3732654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A54648-8F60-5E4D-9453-AC0378242675}"/>
              </a:ext>
            </a:extLst>
          </p:cNvPr>
          <p:cNvSpPr/>
          <p:nvPr/>
        </p:nvSpPr>
        <p:spPr>
          <a:xfrm>
            <a:off x="4274198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D77BF-3A85-3E46-BE50-47C76F7D30C5}"/>
              </a:ext>
            </a:extLst>
          </p:cNvPr>
          <p:cNvSpPr/>
          <p:nvPr/>
        </p:nvSpPr>
        <p:spPr>
          <a:xfrm>
            <a:off x="4807659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E5C51E-6A86-2340-8BB4-BC8A27FE5B26}"/>
              </a:ext>
            </a:extLst>
          </p:cNvPr>
          <p:cNvSpPr/>
          <p:nvPr/>
        </p:nvSpPr>
        <p:spPr>
          <a:xfrm>
            <a:off x="534920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6ED0F0-4022-544C-B5AF-4E6735F06EA5}"/>
              </a:ext>
            </a:extLst>
          </p:cNvPr>
          <p:cNvSpPr/>
          <p:nvPr/>
        </p:nvSpPr>
        <p:spPr>
          <a:xfrm>
            <a:off x="1597999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5D6170-F07F-FD43-A985-B45B3298AD85}"/>
              </a:ext>
            </a:extLst>
          </p:cNvPr>
          <p:cNvSpPr/>
          <p:nvPr/>
        </p:nvSpPr>
        <p:spPr>
          <a:xfrm>
            <a:off x="2139543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106B85-17AC-314A-A59E-BC46290F6C84}"/>
              </a:ext>
            </a:extLst>
          </p:cNvPr>
          <p:cNvSpPr/>
          <p:nvPr/>
        </p:nvSpPr>
        <p:spPr>
          <a:xfrm>
            <a:off x="2681087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59FDCD-D116-7340-8C2C-6B380CFF49B4}"/>
              </a:ext>
            </a:extLst>
          </p:cNvPr>
          <p:cNvSpPr txBox="1"/>
          <p:nvPr/>
        </p:nvSpPr>
        <p:spPr>
          <a:xfrm>
            <a:off x="-137757" y="321416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34E500-6D71-EA45-A716-11E8AE8A78DE}"/>
              </a:ext>
            </a:extLst>
          </p:cNvPr>
          <p:cNvSpPr txBox="1"/>
          <p:nvPr/>
        </p:nvSpPr>
        <p:spPr>
          <a:xfrm>
            <a:off x="968769" y="37918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BC0353A-2F56-E94F-8048-7ED700F0B4B2}"/>
              </a:ext>
            </a:extLst>
          </p:cNvPr>
          <p:cNvCxnSpPr>
            <a:cxnSpLocks/>
          </p:cNvCxnSpPr>
          <p:nvPr/>
        </p:nvCxnSpPr>
        <p:spPr>
          <a:xfrm>
            <a:off x="3451435" y="4084218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6AA61-16CC-8A4A-BD3F-46D279AD0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6" t="12986" r="18982" b="34802"/>
          <a:stretch/>
        </p:blipFill>
        <p:spPr>
          <a:xfrm>
            <a:off x="6096001" y="3925606"/>
            <a:ext cx="5446426" cy="2152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A5358-7FAA-4E45-8483-14FA06E8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25606"/>
            <a:ext cx="5592935" cy="2148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450FE-2912-6844-84E9-1AF54BDA4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15" t="10739" r="25742" b="28840"/>
          <a:stretch/>
        </p:blipFill>
        <p:spPr>
          <a:xfrm>
            <a:off x="4457487" y="568891"/>
            <a:ext cx="2567904" cy="2578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11811-5A71-DD48-BFA8-820A8B78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319" y="533926"/>
            <a:ext cx="2587653" cy="26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75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A988C-D362-D140-9F7A-8C7661172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6" b="49390"/>
          <a:stretch/>
        </p:blipFill>
        <p:spPr>
          <a:xfrm>
            <a:off x="3477717" y="437733"/>
            <a:ext cx="2325558" cy="2590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DF6AC2-44C7-814F-BE85-97D4AD3FA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03" b="49390"/>
          <a:stretch/>
        </p:blipFill>
        <p:spPr>
          <a:xfrm>
            <a:off x="874843" y="437734"/>
            <a:ext cx="2527924" cy="259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B26BF-9A70-1B47-B281-4B9D011CF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06" r="66603"/>
          <a:stretch/>
        </p:blipFill>
        <p:spPr>
          <a:xfrm>
            <a:off x="5930691" y="561400"/>
            <a:ext cx="2527924" cy="2466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63AAB-A120-A147-8C72-F6FD26C4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236" y="3235900"/>
            <a:ext cx="5410045" cy="306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DD53F-9880-F54C-BC4C-EE020894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53" y="3235900"/>
            <a:ext cx="6781800" cy="3060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5A636B-6DE8-524C-85C1-73839059605F}"/>
              </a:ext>
            </a:extLst>
          </p:cNvPr>
          <p:cNvSpPr/>
          <p:nvPr/>
        </p:nvSpPr>
        <p:spPr>
          <a:xfrm>
            <a:off x="3558592" y="4437090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EF6220AC-3D72-ED45-82F6-9FC22721368D}"/>
              </a:ext>
            </a:extLst>
          </p:cNvPr>
          <p:cNvSpPr/>
          <p:nvPr/>
        </p:nvSpPr>
        <p:spPr>
          <a:xfrm>
            <a:off x="3725161" y="4540654"/>
            <a:ext cx="604062" cy="627365"/>
          </a:xfrm>
          <a:prstGeom prst="oc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9D30B-27F1-3748-A372-8AED89786025}"/>
              </a:ext>
            </a:extLst>
          </p:cNvPr>
          <p:cNvSpPr/>
          <p:nvPr/>
        </p:nvSpPr>
        <p:spPr>
          <a:xfrm>
            <a:off x="10516527" y="3429278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ctagon 11">
            <a:extLst>
              <a:ext uri="{FF2B5EF4-FFF2-40B4-BE49-F238E27FC236}">
                <a16:creationId xmlns:a16="http://schemas.microsoft.com/office/drawing/2014/main" id="{B08F853C-53B7-6341-A114-36DA4D25EF92}"/>
              </a:ext>
            </a:extLst>
          </p:cNvPr>
          <p:cNvSpPr/>
          <p:nvPr/>
        </p:nvSpPr>
        <p:spPr>
          <a:xfrm>
            <a:off x="10683096" y="3532842"/>
            <a:ext cx="604062" cy="627365"/>
          </a:xfrm>
          <a:prstGeom prst="oc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3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5A636B-6DE8-524C-85C1-73839059605F}"/>
              </a:ext>
            </a:extLst>
          </p:cNvPr>
          <p:cNvSpPr/>
          <p:nvPr/>
        </p:nvSpPr>
        <p:spPr>
          <a:xfrm>
            <a:off x="1400008" y="824460"/>
            <a:ext cx="938454" cy="838692"/>
          </a:xfrm>
          <a:prstGeom prst="rect">
            <a:avLst/>
          </a:prstGeom>
          <a:solidFill>
            <a:srgbClr val="DFD69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EF6220AC-3D72-ED45-82F6-9FC22721368D}"/>
              </a:ext>
            </a:extLst>
          </p:cNvPr>
          <p:cNvSpPr/>
          <p:nvPr/>
        </p:nvSpPr>
        <p:spPr>
          <a:xfrm>
            <a:off x="1566577" y="928024"/>
            <a:ext cx="604062" cy="627365"/>
          </a:xfrm>
          <a:prstGeom prst="oc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D0B0D-BB05-3E4E-8953-329E8F75DA9F}"/>
              </a:ext>
            </a:extLst>
          </p:cNvPr>
          <p:cNvSpPr/>
          <p:nvPr/>
        </p:nvSpPr>
        <p:spPr>
          <a:xfrm>
            <a:off x="3490898" y="833262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ctagon 13">
            <a:extLst>
              <a:ext uri="{FF2B5EF4-FFF2-40B4-BE49-F238E27FC236}">
                <a16:creationId xmlns:a16="http://schemas.microsoft.com/office/drawing/2014/main" id="{4654BBFD-F7D1-C244-BA65-2D0D6B9EC774}"/>
              </a:ext>
            </a:extLst>
          </p:cNvPr>
          <p:cNvSpPr/>
          <p:nvPr/>
        </p:nvSpPr>
        <p:spPr>
          <a:xfrm>
            <a:off x="3672457" y="951816"/>
            <a:ext cx="604062" cy="627365"/>
          </a:xfrm>
          <a:prstGeom prst="octagon">
            <a:avLst/>
          </a:prstGeom>
          <a:solidFill>
            <a:srgbClr val="DFD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2A602C-C2D9-DF4A-9D20-ADC934AB19BA}"/>
              </a:ext>
            </a:extLst>
          </p:cNvPr>
          <p:cNvSpPr/>
          <p:nvPr/>
        </p:nvSpPr>
        <p:spPr>
          <a:xfrm>
            <a:off x="5506838" y="824460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ctagon 17">
            <a:extLst>
              <a:ext uri="{FF2B5EF4-FFF2-40B4-BE49-F238E27FC236}">
                <a16:creationId xmlns:a16="http://schemas.microsoft.com/office/drawing/2014/main" id="{2823D5F6-DCFA-4B4E-845D-5E180626C969}"/>
              </a:ext>
            </a:extLst>
          </p:cNvPr>
          <p:cNvSpPr/>
          <p:nvPr/>
        </p:nvSpPr>
        <p:spPr>
          <a:xfrm>
            <a:off x="5673407" y="928024"/>
            <a:ext cx="604062" cy="627365"/>
          </a:xfrm>
          <a:prstGeom prst="octagon">
            <a:avLst/>
          </a:prstGeom>
          <a:solidFill>
            <a:srgbClr val="DFD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4A468-89E1-7947-B4DC-39509D073DC7}"/>
              </a:ext>
            </a:extLst>
          </p:cNvPr>
          <p:cNvSpPr txBox="1"/>
          <p:nvPr/>
        </p:nvSpPr>
        <p:spPr>
          <a:xfrm>
            <a:off x="744146" y="36662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red channel</a:t>
            </a:r>
            <a:endParaRPr lang="en-US" sz="2400" b="1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0A3F3-0FCF-0640-B791-3542A5BF5C63}"/>
              </a:ext>
            </a:extLst>
          </p:cNvPr>
          <p:cNvSpPr txBox="1"/>
          <p:nvPr/>
        </p:nvSpPr>
        <p:spPr>
          <a:xfrm>
            <a:off x="2845382" y="382388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blue channel</a:t>
            </a:r>
            <a:endParaRPr lang="en-US" sz="2400" b="1">
              <a:solidFill>
                <a:schemeClr val="accent1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38F7C-2D56-064C-88E5-936AE0C3FC0B}"/>
              </a:ext>
            </a:extLst>
          </p:cNvPr>
          <p:cNvSpPr txBox="1"/>
          <p:nvPr/>
        </p:nvSpPr>
        <p:spPr>
          <a:xfrm>
            <a:off x="5030486" y="36662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green channel</a:t>
            </a:r>
            <a:endParaRPr lang="en-US" sz="2400" b="1">
              <a:solidFill>
                <a:schemeClr val="accent6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C38DC4-5A2C-E64B-867D-D61BBFE8C599}"/>
              </a:ext>
            </a:extLst>
          </p:cNvPr>
          <p:cNvSpPr/>
          <p:nvPr/>
        </p:nvSpPr>
        <p:spPr>
          <a:xfrm>
            <a:off x="7879558" y="545360"/>
            <a:ext cx="363685" cy="382664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35505-1D2C-AD4B-B347-666772DEE222}"/>
              </a:ext>
            </a:extLst>
          </p:cNvPr>
          <p:cNvSpPr txBox="1"/>
          <p:nvPr/>
        </p:nvSpPr>
        <p:spPr>
          <a:xfrm>
            <a:off x="8218115" y="444304"/>
            <a:ext cx="10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= -1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AC7CB7-4976-2343-B042-204CC7E04FEA}"/>
              </a:ext>
            </a:extLst>
          </p:cNvPr>
          <p:cNvSpPr/>
          <p:nvPr/>
        </p:nvSpPr>
        <p:spPr>
          <a:xfrm>
            <a:off x="7879558" y="1110452"/>
            <a:ext cx="363685" cy="382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3F3F71-622E-7344-A8E7-37252698D327}"/>
              </a:ext>
            </a:extLst>
          </p:cNvPr>
          <p:cNvSpPr txBox="1"/>
          <p:nvPr/>
        </p:nvSpPr>
        <p:spPr>
          <a:xfrm>
            <a:off x="8218115" y="1009396"/>
            <a:ext cx="10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=  0  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251015-2A01-BB43-8672-CD8CC1C8C4A6}"/>
              </a:ext>
            </a:extLst>
          </p:cNvPr>
          <p:cNvSpPr/>
          <p:nvPr/>
        </p:nvSpPr>
        <p:spPr>
          <a:xfrm>
            <a:off x="7879558" y="1638929"/>
            <a:ext cx="363685" cy="382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D0ACC2-EB4D-8F46-8447-795D662F356A}"/>
              </a:ext>
            </a:extLst>
          </p:cNvPr>
          <p:cNvSpPr txBox="1"/>
          <p:nvPr/>
        </p:nvSpPr>
        <p:spPr>
          <a:xfrm>
            <a:off x="8188135" y="1537873"/>
            <a:ext cx="10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=  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78B7D-D977-2240-A42B-59A9CC83F0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146" y="2631442"/>
            <a:ext cx="10439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4E2D5-CDC5-CA46-81F4-7191BB30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192" y="590654"/>
            <a:ext cx="2181381" cy="2181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E1C6A-AF0B-5447-BA19-682AD47E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282" y="660457"/>
            <a:ext cx="2181382" cy="2111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5B187-2809-554D-A67E-CB4609765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471" y="773346"/>
            <a:ext cx="1879600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35AAC-B87D-BE49-88B5-522AB13BC699}"/>
              </a:ext>
            </a:extLst>
          </p:cNvPr>
          <p:cNvSpPr txBox="1"/>
          <p:nvPr/>
        </p:nvSpPr>
        <p:spPr>
          <a:xfrm>
            <a:off x="2235481" y="290578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quaffle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AB2FF-7B3E-C241-A95F-47B8F9CC39CD}"/>
              </a:ext>
            </a:extLst>
          </p:cNvPr>
          <p:cNvSpPr txBox="1"/>
          <p:nvPr/>
        </p:nvSpPr>
        <p:spPr>
          <a:xfrm>
            <a:off x="4809779" y="288587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bludger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4E44E-0606-1348-9C36-70E94903FD86}"/>
              </a:ext>
            </a:extLst>
          </p:cNvPr>
          <p:cNvSpPr txBox="1"/>
          <p:nvPr/>
        </p:nvSpPr>
        <p:spPr>
          <a:xfrm>
            <a:off x="7262390" y="288587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snitch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26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9815A-7D0F-9A48-94A0-71BFA267C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36" y="3513528"/>
            <a:ext cx="1435100" cy="140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B0B68-2F8A-9C43-9EC4-2AAB53A2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14" y="2264764"/>
            <a:ext cx="1270000" cy="158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8AA06B-78CB-884F-AC80-CF527D7C11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6789" y="1036715"/>
            <a:ext cx="1498600" cy="134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C54D8-AB0A-D44B-ABC1-1F3A4B05B1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18" r="11663"/>
          <a:stretch/>
        </p:blipFill>
        <p:spPr>
          <a:xfrm>
            <a:off x="5860970" y="2585180"/>
            <a:ext cx="12700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3AC03-622D-0A40-8B98-5AD1705C9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685" y="2264764"/>
            <a:ext cx="17780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CA24C-98FC-B543-8128-2781BAAB1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486" y="1436141"/>
            <a:ext cx="18923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DD417-BA7B-0D4D-BC2D-607DD5A61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34" y="3344993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3BCCF-E9DC-E349-BF41-3FEE3972B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264" y="3478343"/>
            <a:ext cx="927100" cy="96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C2587-E992-BE45-A2A1-F6034B84A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584" y="2113093"/>
            <a:ext cx="1638300" cy="1231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4A6B67-FFE3-B644-B33C-8566F9B58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398" y="3513528"/>
            <a:ext cx="16510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FE5241-D3E6-2747-A372-6B8566DB32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1835" y="1973393"/>
            <a:ext cx="14732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AC0E44-451D-324F-A80A-D62F826BC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7706" y="1285614"/>
            <a:ext cx="10668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8D3127-C0AB-9E43-9E1F-462CCB9B06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23869" y="1242831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99EAED-000D-AC4F-8787-7AB84CBEE9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22542" y="2249566"/>
            <a:ext cx="1828800" cy="1104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221DB4-3B6F-1C48-B47F-6208DC5BAC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4256" y="2683165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DE4A-07CE-354B-8AC0-D6322A045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58566" y="3892110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E9EA12-3617-0D48-A8ED-5024424E56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13262" y="3333491"/>
            <a:ext cx="1689100" cy="1193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3D89E0-BB0A-1444-8450-03F8958E80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63918" y="4052188"/>
            <a:ext cx="189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9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975DB-DF02-E74C-A9D8-9F9B9625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56" y="2226976"/>
            <a:ext cx="1638300" cy="1231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456A9-E0B6-6D42-93BB-BEA7B044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61" y="2940882"/>
            <a:ext cx="1422400" cy="142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874E-0DAB-0A4D-BEFE-0F2C93D8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347" y="3458876"/>
            <a:ext cx="17399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144C04-7BA1-FC46-8862-0C10E2743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837" y="1746250"/>
            <a:ext cx="18923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EB2B4-F257-EA4D-93B0-4E37DBA97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514" y="2033770"/>
            <a:ext cx="19050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05470-BA53-0243-842C-08EEC3FF5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629" y="2362200"/>
            <a:ext cx="21336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C2498-9629-2144-A3AD-37A4844C1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746" y="3606800"/>
            <a:ext cx="1905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3A392C-2DD5-C84C-A02A-F9634220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29" y="2706141"/>
            <a:ext cx="1739900" cy="115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98515-7030-6843-AEA6-21F2D4DB7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265" y="2247900"/>
            <a:ext cx="1917700" cy="105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70A02-6ED7-D94B-BC81-5FBEBA651A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225" y="1682750"/>
            <a:ext cx="1790700" cy="113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D223D9-8209-B843-B885-0C22179A66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7709" y="3397250"/>
            <a:ext cx="1803400" cy="111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52264-4127-7F41-84E9-B770A72D8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7808" y="2362200"/>
            <a:ext cx="1739901" cy="1739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A7EC8-74BD-2B45-BDCF-864C5C15A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4985" y="1422400"/>
            <a:ext cx="1371600" cy="147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77DC2B-F0B5-F242-AA72-D3D3C38615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93185" y="2692400"/>
            <a:ext cx="1739900" cy="1155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0DCBB7-C1CE-7041-9B61-F3FF4C60FF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6470" y="1536700"/>
            <a:ext cx="1739900" cy="1155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00BF3-A0A1-F74C-A58B-7597AB853F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07149" y="3293361"/>
            <a:ext cx="1638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7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C1980-084F-8D42-9DCC-3A0DFADB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22" y="139523"/>
            <a:ext cx="5850848" cy="32894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653E09-85D4-AE48-8209-AE9A47143BCB}"/>
              </a:ext>
            </a:extLst>
          </p:cNvPr>
          <p:cNvSpPr/>
          <p:nvPr/>
        </p:nvSpPr>
        <p:spPr>
          <a:xfrm rot="5400000">
            <a:off x="2336804" y="2223843"/>
            <a:ext cx="182880" cy="3657923"/>
          </a:xfrm>
          <a:prstGeom prst="rect">
            <a:avLst/>
          </a:prstGeom>
          <a:solidFill>
            <a:srgbClr val="E76D0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A528D-2557-9444-BC4E-DD90EE0B884E}"/>
              </a:ext>
            </a:extLst>
          </p:cNvPr>
          <p:cNvSpPr txBox="1"/>
          <p:nvPr/>
        </p:nvSpPr>
        <p:spPr>
          <a:xfrm>
            <a:off x="1543381" y="4121879"/>
            <a:ext cx="152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 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∈ℝ</a:t>
            </a:r>
            <a:r>
              <a:rPr lang="en-US" sz="3200" baseline="30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E1476-B6E4-FF44-AF0A-19B84CDB7533}"/>
              </a:ext>
            </a:extLst>
          </p:cNvPr>
          <p:cNvSpPr/>
          <p:nvPr/>
        </p:nvSpPr>
        <p:spPr>
          <a:xfrm rot="5400000">
            <a:off x="10097100" y="3946354"/>
            <a:ext cx="182880" cy="182880"/>
          </a:xfrm>
          <a:prstGeom prst="rect">
            <a:avLst/>
          </a:prstGeom>
          <a:solidFill>
            <a:srgbClr val="E76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10784-B076-1A4B-8B72-7C5C0F6DB5B0}"/>
              </a:ext>
            </a:extLst>
          </p:cNvPr>
          <p:cNvSpPr txBox="1"/>
          <p:nvPr/>
        </p:nvSpPr>
        <p:spPr>
          <a:xfrm>
            <a:off x="9540155" y="4052804"/>
            <a:ext cx="152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y 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∈ℝ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595FE6-CF4A-FC4E-9AD3-048510F8701B}"/>
              </a:ext>
            </a:extLst>
          </p:cNvPr>
          <p:cNvSpPr/>
          <p:nvPr/>
        </p:nvSpPr>
        <p:spPr>
          <a:xfrm rot="5400000">
            <a:off x="7245719" y="3441916"/>
            <a:ext cx="182881" cy="1191757"/>
          </a:xfrm>
          <a:prstGeom prst="rect">
            <a:avLst/>
          </a:prstGeom>
          <a:solidFill>
            <a:srgbClr val="E76D00">
              <a:alpha val="5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00726-CA6B-3543-A094-E78740E49691}"/>
              </a:ext>
            </a:extLst>
          </p:cNvPr>
          <p:cNvSpPr txBox="1"/>
          <p:nvPr/>
        </p:nvSpPr>
        <p:spPr>
          <a:xfrm>
            <a:off x="6576125" y="4144245"/>
            <a:ext cx="152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z 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∈ℝ</a:t>
            </a:r>
            <a:r>
              <a:rPr lang="en-US" sz="3200" baseline="30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E1602B-7652-C04E-9412-62717CAEA769}"/>
              </a:ext>
            </a:extLst>
          </p:cNvPr>
          <p:cNvCxnSpPr>
            <a:cxnSpLocks/>
          </p:cNvCxnSpPr>
          <p:nvPr/>
        </p:nvCxnSpPr>
        <p:spPr>
          <a:xfrm flipH="1">
            <a:off x="2488367" y="2383436"/>
            <a:ext cx="989351" cy="156291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FFA76F-1B51-2E44-8DE8-3A663662E5E3}"/>
              </a:ext>
            </a:extLst>
          </p:cNvPr>
          <p:cNvCxnSpPr>
            <a:cxnSpLocks/>
          </p:cNvCxnSpPr>
          <p:nvPr/>
        </p:nvCxnSpPr>
        <p:spPr>
          <a:xfrm flipH="1">
            <a:off x="7337160" y="2356455"/>
            <a:ext cx="595878" cy="1574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7271A17-9413-D64B-823B-611EBC4269AE}"/>
              </a:ext>
            </a:extLst>
          </p:cNvPr>
          <p:cNvSpPr/>
          <p:nvPr/>
        </p:nvSpPr>
        <p:spPr>
          <a:xfrm rot="5400000">
            <a:off x="7787970" y="1522083"/>
            <a:ext cx="310023" cy="114286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2A5713-229F-E347-9EEF-5FD7E7A081C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681318" y="1923492"/>
            <a:ext cx="1507222" cy="20228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0053DD-7B76-1749-8384-4879395E35BF}"/>
              </a:ext>
            </a:extLst>
          </p:cNvPr>
          <p:cNvSpPr txBox="1"/>
          <p:nvPr/>
        </p:nvSpPr>
        <p:spPr>
          <a:xfrm>
            <a:off x="4889054" y="522344"/>
            <a:ext cx="189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  <a:ea typeface="Fira Sans" panose="020B0503050000020004" pitchFamily="34" charset="0"/>
              </a:rPr>
              <a:t>low-level features</a:t>
            </a:r>
            <a:endParaRPr lang="en-US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956A71-4121-5F43-912D-28F701234F12}"/>
              </a:ext>
            </a:extLst>
          </p:cNvPr>
          <p:cNvSpPr txBox="1"/>
          <p:nvPr/>
        </p:nvSpPr>
        <p:spPr>
          <a:xfrm>
            <a:off x="7201370" y="1033494"/>
            <a:ext cx="14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  <a:ea typeface="Fira Sans" panose="020B0503050000020004" pitchFamily="34" charset="0"/>
              </a:rPr>
              <a:t>high-level features</a:t>
            </a:r>
            <a:endParaRPr lang="en-US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93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85C7AE-9CF2-4C41-AED8-3BAF845F2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61861"/>
              </p:ext>
            </p:extLst>
          </p:nvPr>
        </p:nvGraphicFramePr>
        <p:xfrm>
          <a:off x="2593297" y="1277980"/>
          <a:ext cx="8829210" cy="442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535">
                  <a:extLst>
                    <a:ext uri="{9D8B030D-6E8A-4147-A177-3AD203B41FA5}">
                      <a16:colId xmlns:a16="http://schemas.microsoft.com/office/drawing/2014/main" val="3723524138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3889289274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424044572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785970333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3608072955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122305456"/>
                    </a:ext>
                  </a:extLst>
                </a:gridCol>
              </a:tblGrid>
              <a:tr h="143401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3200" b="0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3200" b="0" kern="120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3200" b="0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3200" b="0" kern="120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.1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.6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.4</a:t>
                      </a:r>
                    </a:p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77690"/>
                  </a:ext>
                </a:extLst>
              </a:tr>
              <a:tr h="1434013"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5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026215"/>
                  </a:ext>
                </a:extLst>
              </a:tr>
              <a:tr h="1434013"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.2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0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.9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973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83CFB1-5D1C-924F-9F2C-07D8C6646F65}"/>
              </a:ext>
            </a:extLst>
          </p:cNvPr>
          <p:cNvSpPr txBox="1"/>
          <p:nvPr/>
        </p:nvSpPr>
        <p:spPr>
          <a:xfrm rot="16200000">
            <a:off x="-774486" y="2975389"/>
            <a:ext cx="2668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Fira Sans" panose="020B0503050000020004" pitchFamily="34" charset="0"/>
                <a:ea typeface="Fira Sans" panose="020B0503050000020004" pitchFamily="34" charset="0"/>
              </a:rPr>
              <a:t>Features</a:t>
            </a:r>
            <a:endParaRPr lang="en-US" sz="4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E0E48-D9DD-2A49-9663-98ECEE6B0552}"/>
              </a:ext>
            </a:extLst>
          </p:cNvPr>
          <p:cNvSpPr txBox="1"/>
          <p:nvPr/>
        </p:nvSpPr>
        <p:spPr>
          <a:xfrm>
            <a:off x="769492" y="1763655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roundness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7B3B0-80D6-5747-9C67-A90D456AAAC6}"/>
              </a:ext>
            </a:extLst>
          </p:cNvPr>
          <p:cNvSpPr txBox="1"/>
          <p:nvPr/>
        </p:nvSpPr>
        <p:spPr>
          <a:xfrm>
            <a:off x="939367" y="2921167"/>
            <a:ext cx="1823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size relative to human hand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FBEED-3C2B-DB4D-B693-D0BFB00FB216}"/>
              </a:ext>
            </a:extLst>
          </p:cNvPr>
          <p:cNvSpPr txBox="1"/>
          <p:nvPr/>
        </p:nvSpPr>
        <p:spPr>
          <a:xfrm>
            <a:off x="930417" y="4478074"/>
            <a:ext cx="1823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yellowish color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CB8C8-5738-A743-8FC4-610BBED0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73" y="120466"/>
            <a:ext cx="1079439" cy="1079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A343F-A3A5-0945-805A-EFF8DE94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5476" y="0"/>
            <a:ext cx="1277980" cy="1277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B4B8C-8F0C-6446-AD04-452E8612F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6" t="9954" r="11451" b="9954"/>
          <a:stretch/>
        </p:blipFill>
        <p:spPr>
          <a:xfrm>
            <a:off x="6001062" y="434715"/>
            <a:ext cx="567675" cy="567676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B1C18C-767C-7E48-B75E-5929853526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6336" y="200638"/>
            <a:ext cx="1479541" cy="1112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3E7E6F-B244-074B-AB78-1C8C1422F0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445" t="32645" r="8519" b="17750"/>
          <a:stretch/>
        </p:blipFill>
        <p:spPr>
          <a:xfrm>
            <a:off x="8823516" y="402669"/>
            <a:ext cx="779489" cy="767256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D275AA-3CE7-4F4B-9C2E-04735DFD25C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3775" y="322288"/>
            <a:ext cx="1199316" cy="84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F0326C-4F15-BD46-87C3-5AD5B4975EC3}"/>
              </a:ext>
            </a:extLst>
          </p:cNvPr>
          <p:cNvSpPr txBox="1"/>
          <p:nvPr/>
        </p:nvSpPr>
        <p:spPr>
          <a:xfrm>
            <a:off x="5441508" y="-732882"/>
            <a:ext cx="2668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Fira Sans" panose="020B0503050000020004" pitchFamily="34" charset="0"/>
                <a:ea typeface="Fira Sans" panose="020B0503050000020004" pitchFamily="34" charset="0"/>
              </a:rPr>
              <a:t>Classes</a:t>
            </a:r>
            <a:endParaRPr lang="en-US" sz="4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767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C36C9-484F-A345-A620-53BFF099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1403350"/>
            <a:ext cx="4089400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6DD89-0FDE-5E43-B212-9225B0BB7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9" t="50000" r="36315" b="18827"/>
          <a:stretch/>
        </p:blipFill>
        <p:spPr>
          <a:xfrm>
            <a:off x="7055036" y="3717151"/>
            <a:ext cx="1019332" cy="1262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BCB1DC-19D8-284D-8B6C-0DBCB71D5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14942" r="61303" b="29927"/>
          <a:stretch/>
        </p:blipFill>
        <p:spPr>
          <a:xfrm>
            <a:off x="4341857" y="1515654"/>
            <a:ext cx="1424065" cy="2233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BF09B-E6CB-EA4B-AE60-75A48ABDA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38" t="12290" r="7443" b="49229"/>
          <a:stretch/>
        </p:blipFill>
        <p:spPr>
          <a:xfrm>
            <a:off x="4761582" y="3569124"/>
            <a:ext cx="2008681" cy="1558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BC1D7-23AF-5344-984C-055E4C8983DD}"/>
              </a:ext>
            </a:extLst>
          </p:cNvPr>
          <p:cNvSpPr txBox="1"/>
          <p:nvPr/>
        </p:nvSpPr>
        <p:spPr>
          <a:xfrm>
            <a:off x="5207018" y="5504245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roundness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C4D2B-8DEC-4C42-BD3F-DEF52CE3B280}"/>
              </a:ext>
            </a:extLst>
          </p:cNvPr>
          <p:cNvSpPr txBox="1"/>
          <p:nvPr/>
        </p:nvSpPr>
        <p:spPr>
          <a:xfrm rot="16200000">
            <a:off x="2139110" y="3369069"/>
            <a:ext cx="3120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yellowish color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B6EECA-2852-594F-9E09-12FCF27C8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592" t="1396" r="13900"/>
          <a:stretch/>
        </p:blipFill>
        <p:spPr>
          <a:xfrm>
            <a:off x="4695250" y="4332157"/>
            <a:ext cx="746180" cy="795944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E8467-D885-4A48-9125-6F74241398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45" t="32645" r="8519" b="17750"/>
          <a:stretch/>
        </p:blipFill>
        <p:spPr>
          <a:xfrm>
            <a:off x="7482104" y="3457703"/>
            <a:ext cx="592264" cy="582969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67D9D3-196B-4F48-A59A-1B2E474F483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7360" y="1694752"/>
            <a:ext cx="1199316" cy="8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59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8317C-1810-CD49-8BA1-532ECD542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903"/>
          <a:stretch/>
        </p:blipFill>
        <p:spPr>
          <a:xfrm>
            <a:off x="5655739" y="-419725"/>
            <a:ext cx="6385466" cy="4062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D031B-CF42-B24B-B0A2-08E2102CAA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814076" y="-1266089"/>
            <a:ext cx="7122936" cy="4923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4399F-A4FF-0F4C-8934-83830CF1BC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2711" y="5231567"/>
            <a:ext cx="7486179" cy="515409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A3D099-23E0-A644-87C9-79D4D77CE2BF}"/>
              </a:ext>
            </a:extLst>
          </p:cNvPr>
          <p:cNvSpPr/>
          <p:nvPr/>
        </p:nvSpPr>
        <p:spPr>
          <a:xfrm>
            <a:off x="2563762" y="108678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CE7552-8EA7-1A4B-8306-247D8090950B}"/>
              </a:ext>
            </a:extLst>
          </p:cNvPr>
          <p:cNvSpPr/>
          <p:nvPr/>
        </p:nvSpPr>
        <p:spPr>
          <a:xfrm>
            <a:off x="2548772" y="963117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4E0436-2623-6B44-8783-D00CE96AB715}"/>
              </a:ext>
            </a:extLst>
          </p:cNvPr>
          <p:cNvSpPr/>
          <p:nvPr/>
        </p:nvSpPr>
        <p:spPr>
          <a:xfrm>
            <a:off x="2563762" y="1817556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1ABD331-5BC7-4A41-A908-1237CEB98940}"/>
              </a:ext>
            </a:extLst>
          </p:cNvPr>
          <p:cNvSpPr/>
          <p:nvPr/>
        </p:nvSpPr>
        <p:spPr>
          <a:xfrm>
            <a:off x="992356" y="3429000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196A6-28D2-CD48-9168-A44C5EBCE8FC}"/>
              </a:ext>
            </a:extLst>
          </p:cNvPr>
          <p:cNvSpPr txBox="1"/>
          <p:nvPr/>
        </p:nvSpPr>
        <p:spPr>
          <a:xfrm>
            <a:off x="508045" y="394224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 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87E9F5-F472-9B49-B5B1-FEA90212462E}"/>
              </a:ext>
            </a:extLst>
          </p:cNvPr>
          <p:cNvSpPr/>
          <p:nvPr/>
        </p:nvSpPr>
        <p:spPr>
          <a:xfrm>
            <a:off x="3048073" y="3429000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F1D63A-77DE-B744-A392-5D5F9E2FACF0}"/>
              </a:ext>
            </a:extLst>
          </p:cNvPr>
          <p:cNvSpPr txBox="1"/>
          <p:nvPr/>
        </p:nvSpPr>
        <p:spPr>
          <a:xfrm>
            <a:off x="2563762" y="394224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 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F2908D-C3FF-7F4F-A868-5920DB4BE302}"/>
              </a:ext>
            </a:extLst>
          </p:cNvPr>
          <p:cNvSpPr/>
          <p:nvPr/>
        </p:nvSpPr>
        <p:spPr>
          <a:xfrm>
            <a:off x="8486807" y="695793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8D8D34-9436-EE49-B2BA-3AAF57E4C941}"/>
              </a:ext>
            </a:extLst>
          </p:cNvPr>
          <p:cNvSpPr/>
          <p:nvPr/>
        </p:nvSpPr>
        <p:spPr>
          <a:xfrm>
            <a:off x="8486807" y="146029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4BA5E2-2701-AE40-A14C-C4F8E71EBE80}"/>
              </a:ext>
            </a:extLst>
          </p:cNvPr>
          <p:cNvSpPr/>
          <p:nvPr/>
        </p:nvSpPr>
        <p:spPr>
          <a:xfrm>
            <a:off x="8486807" y="222479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C8CE4-EB1B-7340-B0FB-A966E13067E1}"/>
              </a:ext>
            </a:extLst>
          </p:cNvPr>
          <p:cNvSpPr txBox="1"/>
          <p:nvPr/>
        </p:nvSpPr>
        <p:spPr>
          <a:xfrm>
            <a:off x="7760823" y="-707886"/>
            <a:ext cx="1912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compressed representation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DE0E4CB-DD72-0A41-8BDE-831067045B23}"/>
              </a:ext>
            </a:extLst>
          </p:cNvPr>
          <p:cNvSpPr/>
          <p:nvPr/>
        </p:nvSpPr>
        <p:spPr>
          <a:xfrm rot="5400000">
            <a:off x="8390411" y="141364"/>
            <a:ext cx="649156" cy="216526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F5758E5-C37C-4B44-BE5B-9B30E043C82F}"/>
              </a:ext>
            </a:extLst>
          </p:cNvPr>
          <p:cNvCxnSpPr>
            <a:cxnSpLocks/>
          </p:cNvCxnSpPr>
          <p:nvPr/>
        </p:nvCxnSpPr>
        <p:spPr>
          <a:xfrm flipV="1">
            <a:off x="4718480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652148-B849-E74D-A696-CA789661D76A}"/>
              </a:ext>
            </a:extLst>
          </p:cNvPr>
          <p:cNvCxnSpPr>
            <a:cxnSpLocks/>
          </p:cNvCxnSpPr>
          <p:nvPr/>
        </p:nvCxnSpPr>
        <p:spPr>
          <a:xfrm>
            <a:off x="4347147" y="1259174"/>
            <a:ext cx="451203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EBFDBB-D467-F14D-9FCF-D2C866ED834C}"/>
              </a:ext>
            </a:extLst>
          </p:cNvPr>
          <p:cNvCxnSpPr>
            <a:cxnSpLocks/>
          </p:cNvCxnSpPr>
          <p:nvPr/>
        </p:nvCxnSpPr>
        <p:spPr>
          <a:xfrm flipV="1">
            <a:off x="5125713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180797-3B24-FD41-AA98-C13D5C4CD68B}"/>
              </a:ext>
            </a:extLst>
          </p:cNvPr>
          <p:cNvCxnSpPr>
            <a:cxnSpLocks/>
          </p:cNvCxnSpPr>
          <p:nvPr/>
        </p:nvCxnSpPr>
        <p:spPr>
          <a:xfrm flipV="1">
            <a:off x="5532946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FA85E7-EB02-984E-B671-2D01DCD07A9B}"/>
              </a:ext>
            </a:extLst>
          </p:cNvPr>
          <p:cNvCxnSpPr>
            <a:cxnSpLocks/>
          </p:cNvCxnSpPr>
          <p:nvPr/>
        </p:nvCxnSpPr>
        <p:spPr>
          <a:xfrm flipV="1">
            <a:off x="586522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DB5DA0-9DC6-9C40-8A3B-3C9C427894B8}"/>
              </a:ext>
            </a:extLst>
          </p:cNvPr>
          <p:cNvCxnSpPr>
            <a:cxnSpLocks/>
          </p:cNvCxnSpPr>
          <p:nvPr/>
        </p:nvCxnSpPr>
        <p:spPr>
          <a:xfrm flipV="1">
            <a:off x="6239982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C78CE-71C9-A64E-8718-97AA40060AA5}"/>
              </a:ext>
            </a:extLst>
          </p:cNvPr>
          <p:cNvCxnSpPr>
            <a:cxnSpLocks/>
          </p:cNvCxnSpPr>
          <p:nvPr/>
        </p:nvCxnSpPr>
        <p:spPr>
          <a:xfrm flipV="1">
            <a:off x="664471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D6A3A-676A-AB4C-BFCD-288AAB2DCE09}"/>
              </a:ext>
            </a:extLst>
          </p:cNvPr>
          <p:cNvCxnSpPr>
            <a:cxnSpLocks/>
          </p:cNvCxnSpPr>
          <p:nvPr/>
        </p:nvCxnSpPr>
        <p:spPr>
          <a:xfrm flipV="1">
            <a:off x="7081930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C940FE-6848-8D49-9C8E-ABCA97A3A449}"/>
              </a:ext>
            </a:extLst>
          </p:cNvPr>
          <p:cNvCxnSpPr>
            <a:cxnSpLocks/>
          </p:cNvCxnSpPr>
          <p:nvPr/>
        </p:nvCxnSpPr>
        <p:spPr>
          <a:xfrm flipV="1">
            <a:off x="7504153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A2E39A-99BC-934E-890C-77124DE9723F}"/>
              </a:ext>
            </a:extLst>
          </p:cNvPr>
          <p:cNvCxnSpPr>
            <a:cxnSpLocks/>
          </p:cNvCxnSpPr>
          <p:nvPr/>
        </p:nvCxnSpPr>
        <p:spPr>
          <a:xfrm flipV="1">
            <a:off x="7833936" y="1034321"/>
            <a:ext cx="0" cy="2248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BE889B-5D6D-0445-872B-8D06837D6BB6}"/>
              </a:ext>
            </a:extLst>
          </p:cNvPr>
          <p:cNvCxnSpPr>
            <a:cxnSpLocks/>
          </p:cNvCxnSpPr>
          <p:nvPr/>
        </p:nvCxnSpPr>
        <p:spPr>
          <a:xfrm flipV="1">
            <a:off x="8298631" y="1034321"/>
            <a:ext cx="0" cy="2248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F7AED4-59FB-0043-A3A9-C219DB81E2B1}"/>
              </a:ext>
            </a:extLst>
          </p:cNvPr>
          <p:cNvSpPr txBox="1"/>
          <p:nvPr/>
        </p:nvSpPr>
        <p:spPr>
          <a:xfrm>
            <a:off x="6278763" y="125917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8CFAB-EEF9-974F-8E0C-D95EA6DDBDAE}"/>
              </a:ext>
            </a:extLst>
          </p:cNvPr>
          <p:cNvCxnSpPr>
            <a:cxnSpLocks/>
          </p:cNvCxnSpPr>
          <p:nvPr/>
        </p:nvCxnSpPr>
        <p:spPr>
          <a:xfrm flipV="1">
            <a:off x="1826955" y="2243530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B53-82EA-D64F-ACB6-611B4FCEC02B}"/>
              </a:ext>
            </a:extLst>
          </p:cNvPr>
          <p:cNvCxnSpPr>
            <a:cxnSpLocks/>
          </p:cNvCxnSpPr>
          <p:nvPr/>
        </p:nvCxnSpPr>
        <p:spPr>
          <a:xfrm>
            <a:off x="1455622" y="3385282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66274C-DE5B-B046-A1AE-47859FD6E357}"/>
              </a:ext>
            </a:extLst>
          </p:cNvPr>
          <p:cNvCxnSpPr>
            <a:cxnSpLocks/>
          </p:cNvCxnSpPr>
          <p:nvPr/>
        </p:nvCxnSpPr>
        <p:spPr>
          <a:xfrm flipV="1">
            <a:off x="2234188" y="2243530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A83CF-93BD-0E45-87C1-A2DC969372B1}"/>
              </a:ext>
            </a:extLst>
          </p:cNvPr>
          <p:cNvCxnSpPr>
            <a:cxnSpLocks/>
          </p:cNvCxnSpPr>
          <p:nvPr/>
        </p:nvCxnSpPr>
        <p:spPr>
          <a:xfrm flipV="1">
            <a:off x="2641421" y="2243530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38BE2-2C56-8C47-B2BA-BC55FD937D4B}"/>
              </a:ext>
            </a:extLst>
          </p:cNvPr>
          <p:cNvSpPr txBox="1"/>
          <p:nvPr/>
        </p:nvSpPr>
        <p:spPr>
          <a:xfrm>
            <a:off x="2156738" y="338528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39C8F2-C5D4-1E45-AE61-ACB3CBFF80A3}"/>
              </a:ext>
            </a:extLst>
          </p:cNvPr>
          <p:cNvCxnSpPr>
            <a:cxnSpLocks/>
          </p:cNvCxnSpPr>
          <p:nvPr/>
        </p:nvCxnSpPr>
        <p:spPr>
          <a:xfrm flipV="1">
            <a:off x="5961200" y="2243528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55D1EC-CB1D-D344-95B9-43C2B9163253}"/>
              </a:ext>
            </a:extLst>
          </p:cNvPr>
          <p:cNvCxnSpPr>
            <a:cxnSpLocks/>
          </p:cNvCxnSpPr>
          <p:nvPr/>
        </p:nvCxnSpPr>
        <p:spPr>
          <a:xfrm>
            <a:off x="5589867" y="3385280"/>
            <a:ext cx="118579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41A7734-C514-A14E-8EC4-F84585928EFD}"/>
              </a:ext>
            </a:extLst>
          </p:cNvPr>
          <p:cNvCxnSpPr>
            <a:cxnSpLocks/>
          </p:cNvCxnSpPr>
          <p:nvPr/>
        </p:nvCxnSpPr>
        <p:spPr>
          <a:xfrm>
            <a:off x="6368433" y="3385282"/>
            <a:ext cx="0" cy="10817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8013D3A-5146-0741-9852-A1B73F9D72A2}"/>
              </a:ext>
            </a:extLst>
          </p:cNvPr>
          <p:cNvSpPr txBox="1"/>
          <p:nvPr/>
        </p:nvSpPr>
        <p:spPr>
          <a:xfrm>
            <a:off x="5548432" y="338528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59419C-0CE3-0242-A8D9-C9FC052FA884}"/>
              </a:ext>
            </a:extLst>
          </p:cNvPr>
          <p:cNvCxnSpPr>
            <a:cxnSpLocks/>
          </p:cNvCxnSpPr>
          <p:nvPr/>
        </p:nvCxnSpPr>
        <p:spPr>
          <a:xfrm>
            <a:off x="9384063" y="3385280"/>
            <a:ext cx="0" cy="10817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EBCCD1-C5E8-2549-9AEA-D4589ED6D6EB}"/>
              </a:ext>
            </a:extLst>
          </p:cNvPr>
          <p:cNvCxnSpPr>
            <a:cxnSpLocks/>
          </p:cNvCxnSpPr>
          <p:nvPr/>
        </p:nvCxnSpPr>
        <p:spPr>
          <a:xfrm>
            <a:off x="9012730" y="3385278"/>
            <a:ext cx="118579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72D7E7-7950-F846-98E9-98BCB5434DB3}"/>
              </a:ext>
            </a:extLst>
          </p:cNvPr>
          <p:cNvCxnSpPr>
            <a:cxnSpLocks/>
          </p:cNvCxnSpPr>
          <p:nvPr/>
        </p:nvCxnSpPr>
        <p:spPr>
          <a:xfrm flipV="1">
            <a:off x="9791296" y="2243528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89CD74C-8FA5-724E-9AF0-0965FAF5B952}"/>
              </a:ext>
            </a:extLst>
          </p:cNvPr>
          <p:cNvSpPr txBox="1"/>
          <p:nvPr/>
        </p:nvSpPr>
        <p:spPr>
          <a:xfrm>
            <a:off x="10144218" y="334139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35C0A04-513B-3A41-9B11-B461A8F73AB1}"/>
              </a:ext>
            </a:extLst>
          </p:cNvPr>
          <p:cNvCxnSpPr>
            <a:cxnSpLocks/>
          </p:cNvCxnSpPr>
          <p:nvPr/>
        </p:nvCxnSpPr>
        <p:spPr>
          <a:xfrm flipV="1">
            <a:off x="4933609" y="6071016"/>
            <a:ext cx="0" cy="13741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B7E5F0B-027D-DE47-A81B-CFECA2AB691C}"/>
              </a:ext>
            </a:extLst>
          </p:cNvPr>
          <p:cNvCxnSpPr>
            <a:cxnSpLocks/>
          </p:cNvCxnSpPr>
          <p:nvPr/>
        </p:nvCxnSpPr>
        <p:spPr>
          <a:xfrm>
            <a:off x="4562276" y="6208427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A93CE2-1B00-2942-87EA-04C6AD8D07C3}"/>
              </a:ext>
            </a:extLst>
          </p:cNvPr>
          <p:cNvCxnSpPr>
            <a:cxnSpLocks/>
          </p:cNvCxnSpPr>
          <p:nvPr/>
        </p:nvCxnSpPr>
        <p:spPr>
          <a:xfrm>
            <a:off x="5340842" y="6208428"/>
            <a:ext cx="0" cy="956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4A0AC-5F0A-ED41-85A7-396B251B1995}"/>
              </a:ext>
            </a:extLst>
          </p:cNvPr>
          <p:cNvCxnSpPr>
            <a:cxnSpLocks/>
          </p:cNvCxnSpPr>
          <p:nvPr/>
        </p:nvCxnSpPr>
        <p:spPr>
          <a:xfrm flipV="1">
            <a:off x="5748075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9A5EC9D-9431-D943-B1EA-E5A22665F30D}"/>
              </a:ext>
            </a:extLst>
          </p:cNvPr>
          <p:cNvCxnSpPr>
            <a:cxnSpLocks/>
          </p:cNvCxnSpPr>
          <p:nvPr/>
        </p:nvCxnSpPr>
        <p:spPr>
          <a:xfrm flipV="1">
            <a:off x="6080356" y="6071016"/>
            <a:ext cx="15644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2F14EC9-C270-AB4A-8537-92906D8EECE5}"/>
              </a:ext>
            </a:extLst>
          </p:cNvPr>
          <p:cNvCxnSpPr>
            <a:cxnSpLocks/>
          </p:cNvCxnSpPr>
          <p:nvPr/>
        </p:nvCxnSpPr>
        <p:spPr>
          <a:xfrm flipV="1">
            <a:off x="6455111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4F3999-BB78-B341-AB6F-DECFD9F52359}"/>
              </a:ext>
            </a:extLst>
          </p:cNvPr>
          <p:cNvCxnSpPr>
            <a:cxnSpLocks/>
          </p:cNvCxnSpPr>
          <p:nvPr/>
        </p:nvCxnSpPr>
        <p:spPr>
          <a:xfrm flipV="1">
            <a:off x="6859846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599484-9824-CC42-9779-7E3F3D5A4393}"/>
              </a:ext>
            </a:extLst>
          </p:cNvPr>
          <p:cNvCxnSpPr>
            <a:cxnSpLocks/>
          </p:cNvCxnSpPr>
          <p:nvPr/>
        </p:nvCxnSpPr>
        <p:spPr>
          <a:xfrm flipV="1">
            <a:off x="7297059" y="5066675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055E1D-0299-7844-9275-868A35C45158}"/>
              </a:ext>
            </a:extLst>
          </p:cNvPr>
          <p:cNvCxnSpPr>
            <a:cxnSpLocks/>
          </p:cNvCxnSpPr>
          <p:nvPr/>
        </p:nvCxnSpPr>
        <p:spPr>
          <a:xfrm flipV="1">
            <a:off x="7719282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F3543A6-F2C6-C74B-AB08-E7BFF01F9AE0}"/>
              </a:ext>
            </a:extLst>
          </p:cNvPr>
          <p:cNvCxnSpPr>
            <a:cxnSpLocks/>
          </p:cNvCxnSpPr>
          <p:nvPr/>
        </p:nvCxnSpPr>
        <p:spPr>
          <a:xfrm flipV="1">
            <a:off x="8786081" y="5801193"/>
            <a:ext cx="0" cy="40723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F0F2BD9-9FAC-3146-A2BF-A23CFA1FFF94}"/>
              </a:ext>
            </a:extLst>
          </p:cNvPr>
          <p:cNvCxnSpPr>
            <a:cxnSpLocks/>
          </p:cNvCxnSpPr>
          <p:nvPr/>
        </p:nvCxnSpPr>
        <p:spPr>
          <a:xfrm>
            <a:off x="8414748" y="6208427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6C1CF-CF89-3F47-B1FD-EE6826D01E4C}"/>
              </a:ext>
            </a:extLst>
          </p:cNvPr>
          <p:cNvCxnSpPr>
            <a:cxnSpLocks/>
          </p:cNvCxnSpPr>
          <p:nvPr/>
        </p:nvCxnSpPr>
        <p:spPr>
          <a:xfrm flipV="1">
            <a:off x="9193314" y="5501390"/>
            <a:ext cx="0" cy="70703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B846D4D-8DE8-DE42-845C-F95358B66368}"/>
              </a:ext>
            </a:extLst>
          </p:cNvPr>
          <p:cNvCxnSpPr>
            <a:cxnSpLocks/>
          </p:cNvCxnSpPr>
          <p:nvPr/>
        </p:nvCxnSpPr>
        <p:spPr>
          <a:xfrm flipV="1">
            <a:off x="9600547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3116B88-49D5-D54D-ABA6-36029A083E85}"/>
              </a:ext>
            </a:extLst>
          </p:cNvPr>
          <p:cNvCxnSpPr>
            <a:cxnSpLocks/>
          </p:cNvCxnSpPr>
          <p:nvPr/>
        </p:nvCxnSpPr>
        <p:spPr>
          <a:xfrm flipV="1">
            <a:off x="9932828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F301113-7C14-8F4D-9F1C-C2319832E099}"/>
              </a:ext>
            </a:extLst>
          </p:cNvPr>
          <p:cNvCxnSpPr>
            <a:cxnSpLocks/>
          </p:cNvCxnSpPr>
          <p:nvPr/>
        </p:nvCxnSpPr>
        <p:spPr>
          <a:xfrm flipV="1">
            <a:off x="10307583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8ACDB0E-D661-4D4B-B1F3-F7DDB754E2CA}"/>
              </a:ext>
            </a:extLst>
          </p:cNvPr>
          <p:cNvCxnSpPr>
            <a:cxnSpLocks/>
          </p:cNvCxnSpPr>
          <p:nvPr/>
        </p:nvCxnSpPr>
        <p:spPr>
          <a:xfrm flipV="1">
            <a:off x="10712318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F4ED108-BB9D-B24E-8777-88D621030F96}"/>
              </a:ext>
            </a:extLst>
          </p:cNvPr>
          <p:cNvCxnSpPr>
            <a:cxnSpLocks/>
          </p:cNvCxnSpPr>
          <p:nvPr/>
        </p:nvCxnSpPr>
        <p:spPr>
          <a:xfrm flipV="1">
            <a:off x="11149531" y="5501390"/>
            <a:ext cx="0" cy="707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B6D882E-7547-A740-AA91-1713A94C4401}"/>
              </a:ext>
            </a:extLst>
          </p:cNvPr>
          <p:cNvCxnSpPr>
            <a:cxnSpLocks/>
          </p:cNvCxnSpPr>
          <p:nvPr/>
        </p:nvCxnSpPr>
        <p:spPr>
          <a:xfrm flipV="1">
            <a:off x="11571754" y="5801193"/>
            <a:ext cx="0" cy="4072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98161A-2E2A-2D4E-AFEC-9A0F56E13A90}"/>
              </a:ext>
            </a:extLst>
          </p:cNvPr>
          <p:cNvCxnSpPr>
            <a:cxnSpLocks/>
          </p:cNvCxnSpPr>
          <p:nvPr/>
        </p:nvCxnSpPr>
        <p:spPr>
          <a:xfrm flipV="1">
            <a:off x="685743" y="6061025"/>
            <a:ext cx="0" cy="13741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FED5DC6-3188-BD4F-A340-95F9E31AF37F}"/>
              </a:ext>
            </a:extLst>
          </p:cNvPr>
          <p:cNvCxnSpPr>
            <a:cxnSpLocks/>
          </p:cNvCxnSpPr>
          <p:nvPr/>
        </p:nvCxnSpPr>
        <p:spPr>
          <a:xfrm>
            <a:off x="314410" y="6198436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B87DD25-3B83-2044-820F-AE4A0B9E6399}"/>
              </a:ext>
            </a:extLst>
          </p:cNvPr>
          <p:cNvCxnSpPr>
            <a:cxnSpLocks/>
          </p:cNvCxnSpPr>
          <p:nvPr/>
        </p:nvCxnSpPr>
        <p:spPr>
          <a:xfrm flipV="1">
            <a:off x="1092976" y="5066675"/>
            <a:ext cx="0" cy="1131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A139E16-A6F2-C542-8A0E-C322399B5AB3}"/>
              </a:ext>
            </a:extLst>
          </p:cNvPr>
          <p:cNvCxnSpPr>
            <a:cxnSpLocks/>
          </p:cNvCxnSpPr>
          <p:nvPr/>
        </p:nvCxnSpPr>
        <p:spPr>
          <a:xfrm flipV="1">
            <a:off x="1500209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1F45C56-008C-744F-B9FC-92BEA50D6098}"/>
              </a:ext>
            </a:extLst>
          </p:cNvPr>
          <p:cNvCxnSpPr>
            <a:cxnSpLocks/>
          </p:cNvCxnSpPr>
          <p:nvPr/>
        </p:nvCxnSpPr>
        <p:spPr>
          <a:xfrm flipV="1">
            <a:off x="1832490" y="6061025"/>
            <a:ext cx="15644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33CC708-25BA-974A-83DD-3478ADBDF9A6}"/>
              </a:ext>
            </a:extLst>
          </p:cNvPr>
          <p:cNvCxnSpPr>
            <a:cxnSpLocks/>
          </p:cNvCxnSpPr>
          <p:nvPr/>
        </p:nvCxnSpPr>
        <p:spPr>
          <a:xfrm flipV="1">
            <a:off x="2207245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1620281-FCFD-BD4E-806A-132E83223435}"/>
              </a:ext>
            </a:extLst>
          </p:cNvPr>
          <p:cNvCxnSpPr>
            <a:cxnSpLocks/>
          </p:cNvCxnSpPr>
          <p:nvPr/>
        </p:nvCxnSpPr>
        <p:spPr>
          <a:xfrm flipV="1">
            <a:off x="2611980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95BC261-3FF8-5F47-9872-D8F256DFAB8E}"/>
              </a:ext>
            </a:extLst>
          </p:cNvPr>
          <p:cNvCxnSpPr>
            <a:cxnSpLocks/>
          </p:cNvCxnSpPr>
          <p:nvPr/>
        </p:nvCxnSpPr>
        <p:spPr>
          <a:xfrm>
            <a:off x="3049193" y="6198438"/>
            <a:ext cx="0" cy="966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AEB1A0E-CD47-A249-A98C-C7E544CBD5F7}"/>
              </a:ext>
            </a:extLst>
          </p:cNvPr>
          <p:cNvCxnSpPr>
            <a:cxnSpLocks/>
          </p:cNvCxnSpPr>
          <p:nvPr/>
        </p:nvCxnSpPr>
        <p:spPr>
          <a:xfrm flipV="1">
            <a:off x="3471416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632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9FBAB8-D0B9-544A-ABAC-5BD077169924}"/>
              </a:ext>
            </a:extLst>
          </p:cNvPr>
          <p:cNvSpPr/>
          <p:nvPr/>
        </p:nvSpPr>
        <p:spPr>
          <a:xfrm>
            <a:off x="2248525" y="149902"/>
            <a:ext cx="7390150" cy="6385809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BAA914E0-D3C7-C447-A770-BEA6DF386276}"/>
              </a:ext>
            </a:extLst>
          </p:cNvPr>
          <p:cNvSpPr/>
          <p:nvPr/>
        </p:nvSpPr>
        <p:spPr>
          <a:xfrm>
            <a:off x="6337290" y="3762544"/>
            <a:ext cx="2638268" cy="2383436"/>
          </a:xfrm>
          <a:custGeom>
            <a:avLst/>
            <a:gdLst>
              <a:gd name="connsiteX0" fmla="*/ 944380 w 5807707"/>
              <a:gd name="connsiteY0" fmla="*/ 2068642 h 5231567"/>
              <a:gd name="connsiteX1" fmla="*/ 959371 w 5807707"/>
              <a:gd name="connsiteY1" fmla="*/ 1469036 h 5231567"/>
              <a:gd name="connsiteX2" fmla="*/ 974361 w 5807707"/>
              <a:gd name="connsiteY2" fmla="*/ 1409075 h 5231567"/>
              <a:gd name="connsiteX3" fmla="*/ 1034321 w 5807707"/>
              <a:gd name="connsiteY3" fmla="*/ 1259173 h 5231567"/>
              <a:gd name="connsiteX4" fmla="*/ 1049312 w 5807707"/>
              <a:gd name="connsiteY4" fmla="*/ 1214203 h 5231567"/>
              <a:gd name="connsiteX5" fmla="*/ 1064302 w 5807707"/>
              <a:gd name="connsiteY5" fmla="*/ 1154242 h 5231567"/>
              <a:gd name="connsiteX6" fmla="*/ 1124262 w 5807707"/>
              <a:gd name="connsiteY6" fmla="*/ 1049311 h 5231567"/>
              <a:gd name="connsiteX7" fmla="*/ 1214203 w 5807707"/>
              <a:gd name="connsiteY7" fmla="*/ 914400 h 5231567"/>
              <a:gd name="connsiteX8" fmla="*/ 1349115 w 5807707"/>
              <a:gd name="connsiteY8" fmla="*/ 734518 h 5231567"/>
              <a:gd name="connsiteX9" fmla="*/ 1454046 w 5807707"/>
              <a:gd name="connsiteY9" fmla="*/ 674557 h 5231567"/>
              <a:gd name="connsiteX10" fmla="*/ 1499016 w 5807707"/>
              <a:gd name="connsiteY10" fmla="*/ 644577 h 5231567"/>
              <a:gd name="connsiteX11" fmla="*/ 1558977 w 5807707"/>
              <a:gd name="connsiteY11" fmla="*/ 599606 h 5231567"/>
              <a:gd name="connsiteX12" fmla="*/ 1618938 w 5807707"/>
              <a:gd name="connsiteY12" fmla="*/ 584616 h 5231567"/>
              <a:gd name="connsiteX13" fmla="*/ 1723869 w 5807707"/>
              <a:gd name="connsiteY13" fmla="*/ 539645 h 5231567"/>
              <a:gd name="connsiteX14" fmla="*/ 1888761 w 5807707"/>
              <a:gd name="connsiteY14" fmla="*/ 509665 h 5231567"/>
              <a:gd name="connsiteX15" fmla="*/ 2428407 w 5807707"/>
              <a:gd name="connsiteY15" fmla="*/ 524655 h 5231567"/>
              <a:gd name="connsiteX16" fmla="*/ 2533338 w 5807707"/>
              <a:gd name="connsiteY16" fmla="*/ 539645 h 5231567"/>
              <a:gd name="connsiteX17" fmla="*/ 2713220 w 5807707"/>
              <a:gd name="connsiteY17" fmla="*/ 569626 h 5231567"/>
              <a:gd name="connsiteX18" fmla="*/ 2803161 w 5807707"/>
              <a:gd name="connsiteY18" fmla="*/ 584616 h 5231567"/>
              <a:gd name="connsiteX19" fmla="*/ 2893102 w 5807707"/>
              <a:gd name="connsiteY19" fmla="*/ 599606 h 5231567"/>
              <a:gd name="connsiteX20" fmla="*/ 2953062 w 5807707"/>
              <a:gd name="connsiteY20" fmla="*/ 614596 h 5231567"/>
              <a:gd name="connsiteX21" fmla="*/ 3057993 w 5807707"/>
              <a:gd name="connsiteY21" fmla="*/ 644577 h 5231567"/>
              <a:gd name="connsiteX22" fmla="*/ 3432748 w 5807707"/>
              <a:gd name="connsiteY22" fmla="*/ 599606 h 5231567"/>
              <a:gd name="connsiteX23" fmla="*/ 3477718 w 5807707"/>
              <a:gd name="connsiteY23" fmla="*/ 584616 h 5231567"/>
              <a:gd name="connsiteX24" fmla="*/ 3597639 w 5807707"/>
              <a:gd name="connsiteY24" fmla="*/ 479685 h 5231567"/>
              <a:gd name="connsiteX25" fmla="*/ 3657600 w 5807707"/>
              <a:gd name="connsiteY25" fmla="*/ 434714 h 5231567"/>
              <a:gd name="connsiteX26" fmla="*/ 3747541 w 5807707"/>
              <a:gd name="connsiteY26" fmla="*/ 329783 h 5231567"/>
              <a:gd name="connsiteX27" fmla="*/ 3822492 w 5807707"/>
              <a:gd name="connsiteY27" fmla="*/ 284813 h 5231567"/>
              <a:gd name="connsiteX28" fmla="*/ 3882452 w 5807707"/>
              <a:gd name="connsiteY28" fmla="*/ 224852 h 5231567"/>
              <a:gd name="connsiteX29" fmla="*/ 3927423 w 5807707"/>
              <a:gd name="connsiteY29" fmla="*/ 194872 h 5231567"/>
              <a:gd name="connsiteX30" fmla="*/ 3957403 w 5807707"/>
              <a:gd name="connsiteY30" fmla="*/ 164891 h 5231567"/>
              <a:gd name="connsiteX31" fmla="*/ 4077325 w 5807707"/>
              <a:gd name="connsiteY31" fmla="*/ 104931 h 5231567"/>
              <a:gd name="connsiteX32" fmla="*/ 4122295 w 5807707"/>
              <a:gd name="connsiteY32" fmla="*/ 74950 h 5231567"/>
              <a:gd name="connsiteX33" fmla="*/ 4242216 w 5807707"/>
              <a:gd name="connsiteY33" fmla="*/ 44970 h 5231567"/>
              <a:gd name="connsiteX34" fmla="*/ 4437089 w 5807707"/>
              <a:gd name="connsiteY34" fmla="*/ 0 h 5231567"/>
              <a:gd name="connsiteX35" fmla="*/ 4811843 w 5807707"/>
              <a:gd name="connsiteY35" fmla="*/ 14990 h 5231567"/>
              <a:gd name="connsiteX36" fmla="*/ 4856813 w 5807707"/>
              <a:gd name="connsiteY36" fmla="*/ 44970 h 5231567"/>
              <a:gd name="connsiteX37" fmla="*/ 4946754 w 5807707"/>
              <a:gd name="connsiteY37" fmla="*/ 119921 h 5231567"/>
              <a:gd name="connsiteX38" fmla="*/ 5006715 w 5807707"/>
              <a:gd name="connsiteY38" fmla="*/ 209862 h 5231567"/>
              <a:gd name="connsiteX39" fmla="*/ 5081666 w 5807707"/>
              <a:gd name="connsiteY39" fmla="*/ 299803 h 5231567"/>
              <a:gd name="connsiteX40" fmla="*/ 5096656 w 5807707"/>
              <a:gd name="connsiteY40" fmla="*/ 359763 h 5231567"/>
              <a:gd name="connsiteX41" fmla="*/ 5126636 w 5807707"/>
              <a:gd name="connsiteY41" fmla="*/ 389744 h 5231567"/>
              <a:gd name="connsiteX42" fmla="*/ 5141626 w 5807707"/>
              <a:gd name="connsiteY42" fmla="*/ 449704 h 5231567"/>
              <a:gd name="connsiteX43" fmla="*/ 5171607 w 5807707"/>
              <a:gd name="connsiteY43" fmla="*/ 509665 h 5231567"/>
              <a:gd name="connsiteX44" fmla="*/ 5216577 w 5807707"/>
              <a:gd name="connsiteY44" fmla="*/ 659567 h 5231567"/>
              <a:gd name="connsiteX45" fmla="*/ 5246557 w 5807707"/>
              <a:gd name="connsiteY45" fmla="*/ 809468 h 5231567"/>
              <a:gd name="connsiteX46" fmla="*/ 5216577 w 5807707"/>
              <a:gd name="connsiteY46" fmla="*/ 1034321 h 5231567"/>
              <a:gd name="connsiteX47" fmla="*/ 5201587 w 5807707"/>
              <a:gd name="connsiteY47" fmla="*/ 1094281 h 5231567"/>
              <a:gd name="connsiteX48" fmla="*/ 5171607 w 5807707"/>
              <a:gd name="connsiteY48" fmla="*/ 1139252 h 5231567"/>
              <a:gd name="connsiteX49" fmla="*/ 5156616 w 5807707"/>
              <a:gd name="connsiteY49" fmla="*/ 1214203 h 5231567"/>
              <a:gd name="connsiteX50" fmla="*/ 5111646 w 5807707"/>
              <a:gd name="connsiteY50" fmla="*/ 1349114 h 5231567"/>
              <a:gd name="connsiteX51" fmla="*/ 5096656 w 5807707"/>
              <a:gd name="connsiteY51" fmla="*/ 1394085 h 5231567"/>
              <a:gd name="connsiteX52" fmla="*/ 5066675 w 5807707"/>
              <a:gd name="connsiteY52" fmla="*/ 1484026 h 5231567"/>
              <a:gd name="connsiteX53" fmla="*/ 5036695 w 5807707"/>
              <a:gd name="connsiteY53" fmla="*/ 1558977 h 5231567"/>
              <a:gd name="connsiteX54" fmla="*/ 5021705 w 5807707"/>
              <a:gd name="connsiteY54" fmla="*/ 1603947 h 5231567"/>
              <a:gd name="connsiteX55" fmla="*/ 4976734 w 5807707"/>
              <a:gd name="connsiteY55" fmla="*/ 1693888 h 5231567"/>
              <a:gd name="connsiteX56" fmla="*/ 4901784 w 5807707"/>
              <a:gd name="connsiteY56" fmla="*/ 1873770 h 5231567"/>
              <a:gd name="connsiteX57" fmla="*/ 4841823 w 5807707"/>
              <a:gd name="connsiteY57" fmla="*/ 2008681 h 5231567"/>
              <a:gd name="connsiteX58" fmla="*/ 4841823 w 5807707"/>
              <a:gd name="connsiteY58" fmla="*/ 2278504 h 5231567"/>
              <a:gd name="connsiteX59" fmla="*/ 4871803 w 5807707"/>
              <a:gd name="connsiteY59" fmla="*/ 2308485 h 5231567"/>
              <a:gd name="connsiteX60" fmla="*/ 4976734 w 5807707"/>
              <a:gd name="connsiteY60" fmla="*/ 2443396 h 5231567"/>
              <a:gd name="connsiteX61" fmla="*/ 5066675 w 5807707"/>
              <a:gd name="connsiteY61" fmla="*/ 2503357 h 5231567"/>
              <a:gd name="connsiteX62" fmla="*/ 5111646 w 5807707"/>
              <a:gd name="connsiteY62" fmla="*/ 2533337 h 5231567"/>
              <a:gd name="connsiteX63" fmla="*/ 5186597 w 5807707"/>
              <a:gd name="connsiteY63" fmla="*/ 2593298 h 5231567"/>
              <a:gd name="connsiteX64" fmla="*/ 5246557 w 5807707"/>
              <a:gd name="connsiteY64" fmla="*/ 2638268 h 5231567"/>
              <a:gd name="connsiteX65" fmla="*/ 5381469 w 5807707"/>
              <a:gd name="connsiteY65" fmla="*/ 2728209 h 5231567"/>
              <a:gd name="connsiteX66" fmla="*/ 5486400 w 5807707"/>
              <a:gd name="connsiteY66" fmla="*/ 2788170 h 5231567"/>
              <a:gd name="connsiteX67" fmla="*/ 5561351 w 5807707"/>
              <a:gd name="connsiteY67" fmla="*/ 2863121 h 5231567"/>
              <a:gd name="connsiteX68" fmla="*/ 5606321 w 5807707"/>
              <a:gd name="connsiteY68" fmla="*/ 2908091 h 5231567"/>
              <a:gd name="connsiteX69" fmla="*/ 5681272 w 5807707"/>
              <a:gd name="connsiteY69" fmla="*/ 2998032 h 5231567"/>
              <a:gd name="connsiteX70" fmla="*/ 5726243 w 5807707"/>
              <a:gd name="connsiteY70" fmla="*/ 3087973 h 5231567"/>
              <a:gd name="connsiteX71" fmla="*/ 5756223 w 5807707"/>
              <a:gd name="connsiteY71" fmla="*/ 3192904 h 5231567"/>
              <a:gd name="connsiteX72" fmla="*/ 5786203 w 5807707"/>
              <a:gd name="connsiteY72" fmla="*/ 3282845 h 5231567"/>
              <a:gd name="connsiteX73" fmla="*/ 5786203 w 5807707"/>
              <a:gd name="connsiteY73" fmla="*/ 3732550 h 5231567"/>
              <a:gd name="connsiteX74" fmla="*/ 5771213 w 5807707"/>
              <a:gd name="connsiteY74" fmla="*/ 3792511 h 5231567"/>
              <a:gd name="connsiteX75" fmla="*/ 5741233 w 5807707"/>
              <a:gd name="connsiteY75" fmla="*/ 3837481 h 5231567"/>
              <a:gd name="connsiteX76" fmla="*/ 5651292 w 5807707"/>
              <a:gd name="connsiteY76" fmla="*/ 3972393 h 5231567"/>
              <a:gd name="connsiteX77" fmla="*/ 5516380 w 5807707"/>
              <a:gd name="connsiteY77" fmla="*/ 4122295 h 5231567"/>
              <a:gd name="connsiteX78" fmla="*/ 5441430 w 5807707"/>
              <a:gd name="connsiteY78" fmla="*/ 4167265 h 5231567"/>
              <a:gd name="connsiteX79" fmla="*/ 5306518 w 5807707"/>
              <a:gd name="connsiteY79" fmla="*/ 4257206 h 5231567"/>
              <a:gd name="connsiteX80" fmla="*/ 5156616 w 5807707"/>
              <a:gd name="connsiteY80" fmla="*/ 4302177 h 5231567"/>
              <a:gd name="connsiteX81" fmla="*/ 5006715 w 5807707"/>
              <a:gd name="connsiteY81" fmla="*/ 4362137 h 5231567"/>
              <a:gd name="connsiteX82" fmla="*/ 4931764 w 5807707"/>
              <a:gd name="connsiteY82" fmla="*/ 4377127 h 5231567"/>
              <a:gd name="connsiteX83" fmla="*/ 4841823 w 5807707"/>
              <a:gd name="connsiteY83" fmla="*/ 4407108 h 5231567"/>
              <a:gd name="connsiteX84" fmla="*/ 4781862 w 5807707"/>
              <a:gd name="connsiteY84" fmla="*/ 4422098 h 5231567"/>
              <a:gd name="connsiteX85" fmla="*/ 4631961 w 5807707"/>
              <a:gd name="connsiteY85" fmla="*/ 4482059 h 5231567"/>
              <a:gd name="connsiteX86" fmla="*/ 4437089 w 5807707"/>
              <a:gd name="connsiteY86" fmla="*/ 4527029 h 5231567"/>
              <a:gd name="connsiteX87" fmla="*/ 4377128 w 5807707"/>
              <a:gd name="connsiteY87" fmla="*/ 4542019 h 5231567"/>
              <a:gd name="connsiteX88" fmla="*/ 4272197 w 5807707"/>
              <a:gd name="connsiteY88" fmla="*/ 4572000 h 5231567"/>
              <a:gd name="connsiteX89" fmla="*/ 4197246 w 5807707"/>
              <a:gd name="connsiteY89" fmla="*/ 4586990 h 5231567"/>
              <a:gd name="connsiteX90" fmla="*/ 4077325 w 5807707"/>
              <a:gd name="connsiteY90" fmla="*/ 4616970 h 5231567"/>
              <a:gd name="connsiteX91" fmla="*/ 4032354 w 5807707"/>
              <a:gd name="connsiteY91" fmla="*/ 4631960 h 5231567"/>
              <a:gd name="connsiteX92" fmla="*/ 3927423 w 5807707"/>
              <a:gd name="connsiteY92" fmla="*/ 4646950 h 5231567"/>
              <a:gd name="connsiteX93" fmla="*/ 3822492 w 5807707"/>
              <a:gd name="connsiteY93" fmla="*/ 4676931 h 5231567"/>
              <a:gd name="connsiteX94" fmla="*/ 3702571 w 5807707"/>
              <a:gd name="connsiteY94" fmla="*/ 4691921 h 5231567"/>
              <a:gd name="connsiteX95" fmla="*/ 3567659 w 5807707"/>
              <a:gd name="connsiteY95" fmla="*/ 4751881 h 5231567"/>
              <a:gd name="connsiteX96" fmla="*/ 3477718 w 5807707"/>
              <a:gd name="connsiteY96" fmla="*/ 4811842 h 5231567"/>
              <a:gd name="connsiteX97" fmla="*/ 3402767 w 5807707"/>
              <a:gd name="connsiteY97" fmla="*/ 4886793 h 5231567"/>
              <a:gd name="connsiteX98" fmla="*/ 3297836 w 5807707"/>
              <a:gd name="connsiteY98" fmla="*/ 4976734 h 5231567"/>
              <a:gd name="connsiteX99" fmla="*/ 3237875 w 5807707"/>
              <a:gd name="connsiteY99" fmla="*/ 5006714 h 5231567"/>
              <a:gd name="connsiteX100" fmla="*/ 3192905 w 5807707"/>
              <a:gd name="connsiteY100" fmla="*/ 5036695 h 5231567"/>
              <a:gd name="connsiteX101" fmla="*/ 3147934 w 5807707"/>
              <a:gd name="connsiteY101" fmla="*/ 5051685 h 5231567"/>
              <a:gd name="connsiteX102" fmla="*/ 3087974 w 5807707"/>
              <a:gd name="connsiteY102" fmla="*/ 5081665 h 5231567"/>
              <a:gd name="connsiteX103" fmla="*/ 2968052 w 5807707"/>
              <a:gd name="connsiteY103" fmla="*/ 5111645 h 5231567"/>
              <a:gd name="connsiteX104" fmla="*/ 2833141 w 5807707"/>
              <a:gd name="connsiteY104" fmla="*/ 5141626 h 5231567"/>
              <a:gd name="connsiteX105" fmla="*/ 2623279 w 5807707"/>
              <a:gd name="connsiteY105" fmla="*/ 5171606 h 5231567"/>
              <a:gd name="connsiteX106" fmla="*/ 2398426 w 5807707"/>
              <a:gd name="connsiteY106" fmla="*/ 5201586 h 5231567"/>
              <a:gd name="connsiteX107" fmla="*/ 1813810 w 5807707"/>
              <a:gd name="connsiteY107" fmla="*/ 5231567 h 5231567"/>
              <a:gd name="connsiteX108" fmla="*/ 1394085 w 5807707"/>
              <a:gd name="connsiteY108" fmla="*/ 5216577 h 5231567"/>
              <a:gd name="connsiteX109" fmla="*/ 1334125 w 5807707"/>
              <a:gd name="connsiteY109" fmla="*/ 5186596 h 5231567"/>
              <a:gd name="connsiteX110" fmla="*/ 1289154 w 5807707"/>
              <a:gd name="connsiteY110" fmla="*/ 5171606 h 5231567"/>
              <a:gd name="connsiteX111" fmla="*/ 1244184 w 5807707"/>
              <a:gd name="connsiteY111" fmla="*/ 5141626 h 5231567"/>
              <a:gd name="connsiteX112" fmla="*/ 1199213 w 5807707"/>
              <a:gd name="connsiteY112" fmla="*/ 5126636 h 5231567"/>
              <a:gd name="connsiteX113" fmla="*/ 1154243 w 5807707"/>
              <a:gd name="connsiteY113" fmla="*/ 5081665 h 5231567"/>
              <a:gd name="connsiteX114" fmla="*/ 1094282 w 5807707"/>
              <a:gd name="connsiteY114" fmla="*/ 5051685 h 5231567"/>
              <a:gd name="connsiteX115" fmla="*/ 1004341 w 5807707"/>
              <a:gd name="connsiteY115" fmla="*/ 4961744 h 5231567"/>
              <a:gd name="connsiteX116" fmla="*/ 959371 w 5807707"/>
              <a:gd name="connsiteY116" fmla="*/ 4916773 h 5231567"/>
              <a:gd name="connsiteX117" fmla="*/ 899410 w 5807707"/>
              <a:gd name="connsiteY117" fmla="*/ 4796852 h 5231567"/>
              <a:gd name="connsiteX118" fmla="*/ 884420 w 5807707"/>
              <a:gd name="connsiteY118" fmla="*/ 4751881 h 5231567"/>
              <a:gd name="connsiteX119" fmla="*/ 854439 w 5807707"/>
              <a:gd name="connsiteY119" fmla="*/ 4676931 h 5231567"/>
              <a:gd name="connsiteX120" fmla="*/ 824459 w 5807707"/>
              <a:gd name="connsiteY120" fmla="*/ 4557009 h 5231567"/>
              <a:gd name="connsiteX121" fmla="*/ 794479 w 5807707"/>
              <a:gd name="connsiteY121" fmla="*/ 4032354 h 5231567"/>
              <a:gd name="connsiteX122" fmla="*/ 779489 w 5807707"/>
              <a:gd name="connsiteY122" fmla="*/ 3987383 h 5231567"/>
              <a:gd name="connsiteX123" fmla="*/ 749508 w 5807707"/>
              <a:gd name="connsiteY123" fmla="*/ 3942413 h 5231567"/>
              <a:gd name="connsiteX124" fmla="*/ 704538 w 5807707"/>
              <a:gd name="connsiteY124" fmla="*/ 3777521 h 5231567"/>
              <a:gd name="connsiteX125" fmla="*/ 674557 w 5807707"/>
              <a:gd name="connsiteY125" fmla="*/ 3717560 h 5231567"/>
              <a:gd name="connsiteX126" fmla="*/ 659567 w 5807707"/>
              <a:gd name="connsiteY126" fmla="*/ 3657600 h 5231567"/>
              <a:gd name="connsiteX127" fmla="*/ 614597 w 5807707"/>
              <a:gd name="connsiteY127" fmla="*/ 3612629 h 5231567"/>
              <a:gd name="connsiteX128" fmla="*/ 584616 w 5807707"/>
              <a:gd name="connsiteY128" fmla="*/ 3567659 h 5231567"/>
              <a:gd name="connsiteX129" fmla="*/ 494675 w 5807707"/>
              <a:gd name="connsiteY129" fmla="*/ 3477718 h 5231567"/>
              <a:gd name="connsiteX130" fmla="*/ 449705 w 5807707"/>
              <a:gd name="connsiteY130" fmla="*/ 3417757 h 5231567"/>
              <a:gd name="connsiteX131" fmla="*/ 404734 w 5807707"/>
              <a:gd name="connsiteY131" fmla="*/ 3387777 h 5231567"/>
              <a:gd name="connsiteX132" fmla="*/ 374754 w 5807707"/>
              <a:gd name="connsiteY132" fmla="*/ 3357796 h 5231567"/>
              <a:gd name="connsiteX133" fmla="*/ 314793 w 5807707"/>
              <a:gd name="connsiteY133" fmla="*/ 3312826 h 5231567"/>
              <a:gd name="connsiteX134" fmla="*/ 239843 w 5807707"/>
              <a:gd name="connsiteY134" fmla="*/ 3237875 h 5231567"/>
              <a:gd name="connsiteX135" fmla="*/ 209862 w 5807707"/>
              <a:gd name="connsiteY135" fmla="*/ 3207895 h 5231567"/>
              <a:gd name="connsiteX136" fmla="*/ 179882 w 5807707"/>
              <a:gd name="connsiteY136" fmla="*/ 3162924 h 5231567"/>
              <a:gd name="connsiteX137" fmla="*/ 134912 w 5807707"/>
              <a:gd name="connsiteY137" fmla="*/ 3117954 h 5231567"/>
              <a:gd name="connsiteX138" fmla="*/ 44971 w 5807707"/>
              <a:gd name="connsiteY138" fmla="*/ 2968052 h 5231567"/>
              <a:gd name="connsiteX139" fmla="*/ 29980 w 5807707"/>
              <a:gd name="connsiteY139" fmla="*/ 2893101 h 5231567"/>
              <a:gd name="connsiteX140" fmla="*/ 0 w 5807707"/>
              <a:gd name="connsiteY140" fmla="*/ 2803160 h 5231567"/>
              <a:gd name="connsiteX141" fmla="*/ 14990 w 5807707"/>
              <a:gd name="connsiteY141" fmla="*/ 2533337 h 5231567"/>
              <a:gd name="connsiteX142" fmla="*/ 74951 w 5807707"/>
              <a:gd name="connsiteY142" fmla="*/ 2443396 h 5231567"/>
              <a:gd name="connsiteX143" fmla="*/ 134912 w 5807707"/>
              <a:gd name="connsiteY143" fmla="*/ 2368445 h 5231567"/>
              <a:gd name="connsiteX144" fmla="*/ 254833 w 5807707"/>
              <a:gd name="connsiteY144" fmla="*/ 2233534 h 5231567"/>
              <a:gd name="connsiteX145" fmla="*/ 299803 w 5807707"/>
              <a:gd name="connsiteY145" fmla="*/ 2203554 h 5231567"/>
              <a:gd name="connsiteX146" fmla="*/ 344774 w 5807707"/>
              <a:gd name="connsiteY146" fmla="*/ 2158583 h 5231567"/>
              <a:gd name="connsiteX147" fmla="*/ 449705 w 5807707"/>
              <a:gd name="connsiteY147" fmla="*/ 2113613 h 5231567"/>
              <a:gd name="connsiteX148" fmla="*/ 479685 w 5807707"/>
              <a:gd name="connsiteY148" fmla="*/ 2083632 h 5231567"/>
              <a:gd name="connsiteX149" fmla="*/ 524656 w 5807707"/>
              <a:gd name="connsiteY149" fmla="*/ 2068642 h 5231567"/>
              <a:gd name="connsiteX150" fmla="*/ 944380 w 5807707"/>
              <a:gd name="connsiteY150" fmla="*/ 2068642 h 5231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5807707" h="5231567">
                <a:moveTo>
                  <a:pt x="944380" y="2068642"/>
                </a:moveTo>
                <a:cubicBezTo>
                  <a:pt x="1016833" y="1968708"/>
                  <a:pt x="950292" y="1668761"/>
                  <a:pt x="959371" y="1469036"/>
                </a:cubicBezTo>
                <a:cubicBezTo>
                  <a:pt x="960307" y="1448455"/>
                  <a:pt x="967432" y="1428477"/>
                  <a:pt x="974361" y="1409075"/>
                </a:cubicBezTo>
                <a:cubicBezTo>
                  <a:pt x="992461" y="1358394"/>
                  <a:pt x="1017302" y="1310227"/>
                  <a:pt x="1034321" y="1259173"/>
                </a:cubicBezTo>
                <a:cubicBezTo>
                  <a:pt x="1039318" y="1244183"/>
                  <a:pt x="1044971" y="1229396"/>
                  <a:pt x="1049312" y="1214203"/>
                </a:cubicBezTo>
                <a:cubicBezTo>
                  <a:pt x="1054972" y="1194394"/>
                  <a:pt x="1057068" y="1173532"/>
                  <a:pt x="1064302" y="1154242"/>
                </a:cubicBezTo>
                <a:cubicBezTo>
                  <a:pt x="1089010" y="1088353"/>
                  <a:pt x="1092632" y="1104662"/>
                  <a:pt x="1124262" y="1049311"/>
                </a:cubicBezTo>
                <a:cubicBezTo>
                  <a:pt x="1215286" y="890021"/>
                  <a:pt x="1073372" y="1108043"/>
                  <a:pt x="1214203" y="914400"/>
                </a:cubicBezTo>
                <a:cubicBezTo>
                  <a:pt x="1274749" y="831149"/>
                  <a:pt x="1273909" y="809724"/>
                  <a:pt x="1349115" y="734518"/>
                </a:cubicBezTo>
                <a:cubicBezTo>
                  <a:pt x="1373466" y="710167"/>
                  <a:pt x="1426607" y="690236"/>
                  <a:pt x="1454046" y="674557"/>
                </a:cubicBezTo>
                <a:cubicBezTo>
                  <a:pt x="1469688" y="665619"/>
                  <a:pt x="1484356" y="655048"/>
                  <a:pt x="1499016" y="644577"/>
                </a:cubicBezTo>
                <a:cubicBezTo>
                  <a:pt x="1519346" y="630055"/>
                  <a:pt x="1536631" y="610779"/>
                  <a:pt x="1558977" y="599606"/>
                </a:cubicBezTo>
                <a:cubicBezTo>
                  <a:pt x="1577404" y="590392"/>
                  <a:pt x="1598951" y="589613"/>
                  <a:pt x="1618938" y="584616"/>
                </a:cubicBezTo>
                <a:cubicBezTo>
                  <a:pt x="1661835" y="563168"/>
                  <a:pt x="1679759" y="550673"/>
                  <a:pt x="1723869" y="539645"/>
                </a:cubicBezTo>
                <a:cubicBezTo>
                  <a:pt x="1765767" y="529170"/>
                  <a:pt x="1848672" y="516346"/>
                  <a:pt x="1888761" y="509665"/>
                </a:cubicBezTo>
                <a:lnTo>
                  <a:pt x="2428407" y="524655"/>
                </a:lnTo>
                <a:cubicBezTo>
                  <a:pt x="2463701" y="526297"/>
                  <a:pt x="2498438" y="534134"/>
                  <a:pt x="2533338" y="539645"/>
                </a:cubicBezTo>
                <a:lnTo>
                  <a:pt x="2713220" y="569626"/>
                </a:lnTo>
                <a:lnTo>
                  <a:pt x="2803161" y="584616"/>
                </a:lnTo>
                <a:cubicBezTo>
                  <a:pt x="2833141" y="589613"/>
                  <a:pt x="2863616" y="592234"/>
                  <a:pt x="2893102" y="599606"/>
                </a:cubicBezTo>
                <a:cubicBezTo>
                  <a:pt x="2913089" y="604603"/>
                  <a:pt x="2933253" y="608936"/>
                  <a:pt x="2953062" y="614596"/>
                </a:cubicBezTo>
                <a:cubicBezTo>
                  <a:pt x="3103637" y="657617"/>
                  <a:pt x="2870498" y="597700"/>
                  <a:pt x="3057993" y="644577"/>
                </a:cubicBezTo>
                <a:cubicBezTo>
                  <a:pt x="3530776" y="622062"/>
                  <a:pt x="3249968" y="677940"/>
                  <a:pt x="3432748" y="599606"/>
                </a:cubicBezTo>
                <a:cubicBezTo>
                  <a:pt x="3447271" y="593382"/>
                  <a:pt x="3463585" y="591682"/>
                  <a:pt x="3477718" y="584616"/>
                </a:cubicBezTo>
                <a:cubicBezTo>
                  <a:pt x="3547226" y="549863"/>
                  <a:pt x="3519484" y="538301"/>
                  <a:pt x="3597639" y="479685"/>
                </a:cubicBezTo>
                <a:cubicBezTo>
                  <a:pt x="3617626" y="464695"/>
                  <a:pt x="3639934" y="452380"/>
                  <a:pt x="3657600" y="434714"/>
                </a:cubicBezTo>
                <a:cubicBezTo>
                  <a:pt x="3718385" y="373930"/>
                  <a:pt x="3682280" y="378729"/>
                  <a:pt x="3747541" y="329783"/>
                </a:cubicBezTo>
                <a:cubicBezTo>
                  <a:pt x="3770849" y="312302"/>
                  <a:pt x="3799494" y="302701"/>
                  <a:pt x="3822492" y="284813"/>
                </a:cubicBezTo>
                <a:cubicBezTo>
                  <a:pt x="3844804" y="267460"/>
                  <a:pt x="3860991" y="243247"/>
                  <a:pt x="3882452" y="224852"/>
                </a:cubicBezTo>
                <a:cubicBezTo>
                  <a:pt x="3896131" y="213127"/>
                  <a:pt x="3913355" y="206127"/>
                  <a:pt x="3927423" y="194872"/>
                </a:cubicBezTo>
                <a:cubicBezTo>
                  <a:pt x="3938459" y="186043"/>
                  <a:pt x="3945284" y="172162"/>
                  <a:pt x="3957403" y="164891"/>
                </a:cubicBezTo>
                <a:cubicBezTo>
                  <a:pt x="3995726" y="141897"/>
                  <a:pt x="4040139" y="129722"/>
                  <a:pt x="4077325" y="104931"/>
                </a:cubicBezTo>
                <a:cubicBezTo>
                  <a:pt x="4092315" y="94937"/>
                  <a:pt x="4106181" y="83007"/>
                  <a:pt x="4122295" y="74950"/>
                </a:cubicBezTo>
                <a:cubicBezTo>
                  <a:pt x="4155042" y="58576"/>
                  <a:pt x="4210454" y="52300"/>
                  <a:pt x="4242216" y="44970"/>
                </a:cubicBezTo>
                <a:cubicBezTo>
                  <a:pt x="4477246" y="-9267"/>
                  <a:pt x="4265841" y="34249"/>
                  <a:pt x="4437089" y="0"/>
                </a:cubicBezTo>
                <a:cubicBezTo>
                  <a:pt x="4562007" y="4997"/>
                  <a:pt x="4687537" y="1672"/>
                  <a:pt x="4811843" y="14990"/>
                </a:cubicBezTo>
                <a:cubicBezTo>
                  <a:pt x="4829756" y="16909"/>
                  <a:pt x="4842973" y="33437"/>
                  <a:pt x="4856813" y="44970"/>
                </a:cubicBezTo>
                <a:cubicBezTo>
                  <a:pt x="4972240" y="141158"/>
                  <a:pt x="4835096" y="45480"/>
                  <a:pt x="4946754" y="119921"/>
                </a:cubicBezTo>
                <a:cubicBezTo>
                  <a:pt x="4966741" y="149901"/>
                  <a:pt x="4981237" y="184384"/>
                  <a:pt x="5006715" y="209862"/>
                </a:cubicBezTo>
                <a:cubicBezTo>
                  <a:pt x="5064424" y="267571"/>
                  <a:pt x="5039926" y="237193"/>
                  <a:pt x="5081666" y="299803"/>
                </a:cubicBezTo>
                <a:cubicBezTo>
                  <a:pt x="5086663" y="319790"/>
                  <a:pt x="5087443" y="341336"/>
                  <a:pt x="5096656" y="359763"/>
                </a:cubicBezTo>
                <a:cubicBezTo>
                  <a:pt x="5102976" y="372404"/>
                  <a:pt x="5120316" y="377103"/>
                  <a:pt x="5126636" y="389744"/>
                </a:cubicBezTo>
                <a:cubicBezTo>
                  <a:pt x="5135849" y="408171"/>
                  <a:pt x="5134392" y="430414"/>
                  <a:pt x="5141626" y="449704"/>
                </a:cubicBezTo>
                <a:cubicBezTo>
                  <a:pt x="5149472" y="470627"/>
                  <a:pt x="5163308" y="488917"/>
                  <a:pt x="5171607" y="509665"/>
                </a:cubicBezTo>
                <a:cubicBezTo>
                  <a:pt x="5186903" y="547905"/>
                  <a:pt x="5207743" y="615395"/>
                  <a:pt x="5216577" y="659567"/>
                </a:cubicBezTo>
                <a:cubicBezTo>
                  <a:pt x="5253330" y="843332"/>
                  <a:pt x="5211740" y="670200"/>
                  <a:pt x="5246557" y="809468"/>
                </a:cubicBezTo>
                <a:cubicBezTo>
                  <a:pt x="5222636" y="1096523"/>
                  <a:pt x="5252594" y="908259"/>
                  <a:pt x="5216577" y="1034321"/>
                </a:cubicBezTo>
                <a:cubicBezTo>
                  <a:pt x="5210917" y="1054130"/>
                  <a:pt x="5209702" y="1075345"/>
                  <a:pt x="5201587" y="1094281"/>
                </a:cubicBezTo>
                <a:cubicBezTo>
                  <a:pt x="5194490" y="1110840"/>
                  <a:pt x="5181600" y="1124262"/>
                  <a:pt x="5171607" y="1139252"/>
                </a:cubicBezTo>
                <a:cubicBezTo>
                  <a:pt x="5166610" y="1164236"/>
                  <a:pt x="5163616" y="1189705"/>
                  <a:pt x="5156616" y="1214203"/>
                </a:cubicBezTo>
                <a:cubicBezTo>
                  <a:pt x="5143593" y="1259782"/>
                  <a:pt x="5126636" y="1304144"/>
                  <a:pt x="5111646" y="1349114"/>
                </a:cubicBezTo>
                <a:lnTo>
                  <a:pt x="5096656" y="1394085"/>
                </a:lnTo>
                <a:cubicBezTo>
                  <a:pt x="5096651" y="1394099"/>
                  <a:pt x="5066680" y="1484013"/>
                  <a:pt x="5066675" y="1484026"/>
                </a:cubicBezTo>
                <a:cubicBezTo>
                  <a:pt x="5056682" y="1509010"/>
                  <a:pt x="5046143" y="1533782"/>
                  <a:pt x="5036695" y="1558977"/>
                </a:cubicBezTo>
                <a:cubicBezTo>
                  <a:pt x="5031147" y="1573772"/>
                  <a:pt x="5028122" y="1589508"/>
                  <a:pt x="5021705" y="1603947"/>
                </a:cubicBezTo>
                <a:cubicBezTo>
                  <a:pt x="5008091" y="1634577"/>
                  <a:pt x="4990347" y="1663258"/>
                  <a:pt x="4976734" y="1693888"/>
                </a:cubicBezTo>
                <a:cubicBezTo>
                  <a:pt x="4950352" y="1753247"/>
                  <a:pt x="4930834" y="1815671"/>
                  <a:pt x="4901784" y="1873770"/>
                </a:cubicBezTo>
                <a:cubicBezTo>
                  <a:pt x="4859769" y="1957798"/>
                  <a:pt x="4880102" y="1912983"/>
                  <a:pt x="4841823" y="2008681"/>
                </a:cubicBezTo>
                <a:cubicBezTo>
                  <a:pt x="4823024" y="2121477"/>
                  <a:pt x="4812268" y="2140579"/>
                  <a:pt x="4841823" y="2278504"/>
                </a:cubicBezTo>
                <a:cubicBezTo>
                  <a:pt x="4844784" y="2292323"/>
                  <a:pt x="4863323" y="2297179"/>
                  <a:pt x="4871803" y="2308485"/>
                </a:cubicBezTo>
                <a:cubicBezTo>
                  <a:pt x="4917141" y="2368937"/>
                  <a:pt x="4921807" y="2400675"/>
                  <a:pt x="4976734" y="2443396"/>
                </a:cubicBezTo>
                <a:cubicBezTo>
                  <a:pt x="5005176" y="2465517"/>
                  <a:pt x="5036695" y="2483370"/>
                  <a:pt x="5066675" y="2503357"/>
                </a:cubicBezTo>
                <a:cubicBezTo>
                  <a:pt x="5081665" y="2513350"/>
                  <a:pt x="5098907" y="2520598"/>
                  <a:pt x="5111646" y="2533337"/>
                </a:cubicBezTo>
                <a:cubicBezTo>
                  <a:pt x="5161782" y="2583475"/>
                  <a:pt x="5120411" y="2546023"/>
                  <a:pt x="5186597" y="2593298"/>
                </a:cubicBezTo>
                <a:cubicBezTo>
                  <a:pt x="5206927" y="2607819"/>
                  <a:pt x="5226016" y="2624047"/>
                  <a:pt x="5246557" y="2638268"/>
                </a:cubicBezTo>
                <a:cubicBezTo>
                  <a:pt x="5290995" y="2669033"/>
                  <a:pt x="5333127" y="2704038"/>
                  <a:pt x="5381469" y="2728209"/>
                </a:cubicBezTo>
                <a:cubicBezTo>
                  <a:pt x="5413742" y="2744346"/>
                  <a:pt x="5458151" y="2763452"/>
                  <a:pt x="5486400" y="2788170"/>
                </a:cubicBezTo>
                <a:cubicBezTo>
                  <a:pt x="5512990" y="2811436"/>
                  <a:pt x="5536367" y="2838137"/>
                  <a:pt x="5561351" y="2863121"/>
                </a:cubicBezTo>
                <a:cubicBezTo>
                  <a:pt x="5576341" y="2878111"/>
                  <a:pt x="5594562" y="2890452"/>
                  <a:pt x="5606321" y="2908091"/>
                </a:cubicBezTo>
                <a:cubicBezTo>
                  <a:pt x="5648061" y="2970701"/>
                  <a:pt x="5623563" y="2940323"/>
                  <a:pt x="5681272" y="2998032"/>
                </a:cubicBezTo>
                <a:cubicBezTo>
                  <a:pt x="5718950" y="3111068"/>
                  <a:pt x="5668124" y="2971737"/>
                  <a:pt x="5726243" y="3087973"/>
                </a:cubicBezTo>
                <a:cubicBezTo>
                  <a:pt x="5738836" y="3113159"/>
                  <a:pt x="5749020" y="3168894"/>
                  <a:pt x="5756223" y="3192904"/>
                </a:cubicBezTo>
                <a:cubicBezTo>
                  <a:pt x="5765304" y="3223173"/>
                  <a:pt x="5786203" y="3282845"/>
                  <a:pt x="5786203" y="3282845"/>
                </a:cubicBezTo>
                <a:cubicBezTo>
                  <a:pt x="5818867" y="3478829"/>
                  <a:pt x="5810586" y="3391185"/>
                  <a:pt x="5786203" y="3732550"/>
                </a:cubicBezTo>
                <a:cubicBezTo>
                  <a:pt x="5784735" y="3753100"/>
                  <a:pt x="5779329" y="3773575"/>
                  <a:pt x="5771213" y="3792511"/>
                </a:cubicBezTo>
                <a:cubicBezTo>
                  <a:pt x="5764116" y="3809070"/>
                  <a:pt x="5750781" y="3822204"/>
                  <a:pt x="5741233" y="3837481"/>
                </a:cubicBezTo>
                <a:cubicBezTo>
                  <a:pt x="5639857" y="3999682"/>
                  <a:pt x="5751088" y="3832677"/>
                  <a:pt x="5651292" y="3972393"/>
                </a:cubicBezTo>
                <a:cubicBezTo>
                  <a:pt x="5608125" y="4032827"/>
                  <a:pt x="5594920" y="4075171"/>
                  <a:pt x="5516380" y="4122295"/>
                </a:cubicBezTo>
                <a:cubicBezTo>
                  <a:pt x="5491397" y="4137285"/>
                  <a:pt x="5465938" y="4151510"/>
                  <a:pt x="5441430" y="4167265"/>
                </a:cubicBezTo>
                <a:cubicBezTo>
                  <a:pt x="5395966" y="4196492"/>
                  <a:pt x="5358952" y="4244098"/>
                  <a:pt x="5306518" y="4257206"/>
                </a:cubicBezTo>
                <a:cubicBezTo>
                  <a:pt x="5247616" y="4271931"/>
                  <a:pt x="5217449" y="4277844"/>
                  <a:pt x="5156616" y="4302177"/>
                </a:cubicBezTo>
                <a:cubicBezTo>
                  <a:pt x="5106649" y="4322164"/>
                  <a:pt x="5059486" y="4351583"/>
                  <a:pt x="5006715" y="4362137"/>
                </a:cubicBezTo>
                <a:cubicBezTo>
                  <a:pt x="4981731" y="4367134"/>
                  <a:pt x="4956345" y="4370423"/>
                  <a:pt x="4931764" y="4377127"/>
                </a:cubicBezTo>
                <a:cubicBezTo>
                  <a:pt x="4901275" y="4385442"/>
                  <a:pt x="4872482" y="4399443"/>
                  <a:pt x="4841823" y="4407108"/>
                </a:cubicBezTo>
                <a:lnTo>
                  <a:pt x="4781862" y="4422098"/>
                </a:lnTo>
                <a:cubicBezTo>
                  <a:pt x="4728566" y="4448746"/>
                  <a:pt x="4693702" y="4469711"/>
                  <a:pt x="4631961" y="4482059"/>
                </a:cubicBezTo>
                <a:cubicBezTo>
                  <a:pt x="4516605" y="4505130"/>
                  <a:pt x="4581730" y="4490869"/>
                  <a:pt x="4437089" y="4527029"/>
                </a:cubicBezTo>
                <a:cubicBezTo>
                  <a:pt x="4417102" y="4532026"/>
                  <a:pt x="4396673" y="4535504"/>
                  <a:pt x="4377128" y="4542019"/>
                </a:cubicBezTo>
                <a:cubicBezTo>
                  <a:pt x="4327056" y="4558709"/>
                  <a:pt x="4328654" y="4559454"/>
                  <a:pt x="4272197" y="4572000"/>
                </a:cubicBezTo>
                <a:cubicBezTo>
                  <a:pt x="4247325" y="4577527"/>
                  <a:pt x="4222072" y="4581261"/>
                  <a:pt x="4197246" y="4586990"/>
                </a:cubicBezTo>
                <a:cubicBezTo>
                  <a:pt x="4157097" y="4596255"/>
                  <a:pt x="4117077" y="4606129"/>
                  <a:pt x="4077325" y="4616970"/>
                </a:cubicBezTo>
                <a:cubicBezTo>
                  <a:pt x="4062081" y="4621128"/>
                  <a:pt x="4047848" y="4628861"/>
                  <a:pt x="4032354" y="4631960"/>
                </a:cubicBezTo>
                <a:cubicBezTo>
                  <a:pt x="3997708" y="4638889"/>
                  <a:pt x="3962400" y="4641953"/>
                  <a:pt x="3927423" y="4646950"/>
                </a:cubicBezTo>
                <a:cubicBezTo>
                  <a:pt x="3891786" y="4658829"/>
                  <a:pt x="3860128" y="4670658"/>
                  <a:pt x="3822492" y="4676931"/>
                </a:cubicBezTo>
                <a:cubicBezTo>
                  <a:pt x="3782755" y="4683554"/>
                  <a:pt x="3742545" y="4686924"/>
                  <a:pt x="3702571" y="4691921"/>
                </a:cubicBezTo>
                <a:cubicBezTo>
                  <a:pt x="3657466" y="4709963"/>
                  <a:pt x="3609671" y="4726674"/>
                  <a:pt x="3567659" y="4751881"/>
                </a:cubicBezTo>
                <a:cubicBezTo>
                  <a:pt x="3536762" y="4770419"/>
                  <a:pt x="3503196" y="4786364"/>
                  <a:pt x="3477718" y="4811842"/>
                </a:cubicBezTo>
                <a:lnTo>
                  <a:pt x="3402767" y="4886793"/>
                </a:lnTo>
                <a:cubicBezTo>
                  <a:pt x="3361888" y="4927672"/>
                  <a:pt x="3349115" y="4944685"/>
                  <a:pt x="3297836" y="4976734"/>
                </a:cubicBezTo>
                <a:cubicBezTo>
                  <a:pt x="3278887" y="4988577"/>
                  <a:pt x="3257277" y="4995627"/>
                  <a:pt x="3237875" y="5006714"/>
                </a:cubicBezTo>
                <a:cubicBezTo>
                  <a:pt x="3222233" y="5015652"/>
                  <a:pt x="3209019" y="5028638"/>
                  <a:pt x="3192905" y="5036695"/>
                </a:cubicBezTo>
                <a:cubicBezTo>
                  <a:pt x="3178772" y="5043762"/>
                  <a:pt x="3162458" y="5045461"/>
                  <a:pt x="3147934" y="5051685"/>
                </a:cubicBezTo>
                <a:cubicBezTo>
                  <a:pt x="3127395" y="5060487"/>
                  <a:pt x="3108513" y="5072863"/>
                  <a:pt x="3087974" y="5081665"/>
                </a:cubicBezTo>
                <a:cubicBezTo>
                  <a:pt x="3044703" y="5100210"/>
                  <a:pt x="3016782" y="5100816"/>
                  <a:pt x="2968052" y="5111645"/>
                </a:cubicBezTo>
                <a:cubicBezTo>
                  <a:pt x="2897153" y="5127401"/>
                  <a:pt x="2911254" y="5129293"/>
                  <a:pt x="2833141" y="5141626"/>
                </a:cubicBezTo>
                <a:cubicBezTo>
                  <a:pt x="2763342" y="5152647"/>
                  <a:pt x="2693233" y="5161613"/>
                  <a:pt x="2623279" y="5171606"/>
                </a:cubicBezTo>
                <a:cubicBezTo>
                  <a:pt x="2563416" y="5180158"/>
                  <a:pt x="2456550" y="5196050"/>
                  <a:pt x="2398426" y="5201586"/>
                </a:cubicBezTo>
                <a:cubicBezTo>
                  <a:pt x="2178586" y="5222524"/>
                  <a:pt x="2059799" y="5222106"/>
                  <a:pt x="1813810" y="5231567"/>
                </a:cubicBezTo>
                <a:cubicBezTo>
                  <a:pt x="1673902" y="5226570"/>
                  <a:pt x="1533471" y="5229645"/>
                  <a:pt x="1394085" y="5216577"/>
                </a:cubicBezTo>
                <a:cubicBezTo>
                  <a:pt x="1371837" y="5214491"/>
                  <a:pt x="1354664" y="5195399"/>
                  <a:pt x="1334125" y="5186596"/>
                </a:cubicBezTo>
                <a:cubicBezTo>
                  <a:pt x="1319601" y="5180372"/>
                  <a:pt x="1304144" y="5176603"/>
                  <a:pt x="1289154" y="5171606"/>
                </a:cubicBezTo>
                <a:cubicBezTo>
                  <a:pt x="1274164" y="5161613"/>
                  <a:pt x="1260298" y="5149683"/>
                  <a:pt x="1244184" y="5141626"/>
                </a:cubicBezTo>
                <a:cubicBezTo>
                  <a:pt x="1230051" y="5134560"/>
                  <a:pt x="1212360" y="5135401"/>
                  <a:pt x="1199213" y="5126636"/>
                </a:cubicBezTo>
                <a:cubicBezTo>
                  <a:pt x="1181574" y="5114877"/>
                  <a:pt x="1171494" y="5093987"/>
                  <a:pt x="1154243" y="5081665"/>
                </a:cubicBezTo>
                <a:cubicBezTo>
                  <a:pt x="1136059" y="5068677"/>
                  <a:pt x="1114269" y="5061678"/>
                  <a:pt x="1094282" y="5051685"/>
                </a:cubicBezTo>
                <a:lnTo>
                  <a:pt x="1004341" y="4961744"/>
                </a:lnTo>
                <a:lnTo>
                  <a:pt x="959371" y="4916773"/>
                </a:lnTo>
                <a:cubicBezTo>
                  <a:pt x="925564" y="4815360"/>
                  <a:pt x="970214" y="4938462"/>
                  <a:pt x="899410" y="4796852"/>
                </a:cubicBezTo>
                <a:cubicBezTo>
                  <a:pt x="892344" y="4782719"/>
                  <a:pt x="889968" y="4766676"/>
                  <a:pt x="884420" y="4751881"/>
                </a:cubicBezTo>
                <a:cubicBezTo>
                  <a:pt x="874972" y="4726686"/>
                  <a:pt x="862352" y="4702649"/>
                  <a:pt x="854439" y="4676931"/>
                </a:cubicBezTo>
                <a:cubicBezTo>
                  <a:pt x="842321" y="4637549"/>
                  <a:pt x="824459" y="4557009"/>
                  <a:pt x="824459" y="4557009"/>
                </a:cubicBezTo>
                <a:cubicBezTo>
                  <a:pt x="815996" y="4294639"/>
                  <a:pt x="846101" y="4213033"/>
                  <a:pt x="794479" y="4032354"/>
                </a:cubicBezTo>
                <a:cubicBezTo>
                  <a:pt x="790138" y="4017161"/>
                  <a:pt x="786556" y="4001516"/>
                  <a:pt x="779489" y="3987383"/>
                </a:cubicBezTo>
                <a:cubicBezTo>
                  <a:pt x="771432" y="3971269"/>
                  <a:pt x="759502" y="3957403"/>
                  <a:pt x="749508" y="3942413"/>
                </a:cubicBezTo>
                <a:cubicBezTo>
                  <a:pt x="738543" y="3887587"/>
                  <a:pt x="729896" y="3828235"/>
                  <a:pt x="704538" y="3777521"/>
                </a:cubicBezTo>
                <a:lnTo>
                  <a:pt x="674557" y="3717560"/>
                </a:lnTo>
                <a:cubicBezTo>
                  <a:pt x="669560" y="3697573"/>
                  <a:pt x="669788" y="3675487"/>
                  <a:pt x="659567" y="3657600"/>
                </a:cubicBezTo>
                <a:cubicBezTo>
                  <a:pt x="649049" y="3639194"/>
                  <a:pt x="628168" y="3628915"/>
                  <a:pt x="614597" y="3612629"/>
                </a:cubicBezTo>
                <a:cubicBezTo>
                  <a:pt x="603063" y="3598789"/>
                  <a:pt x="596585" y="3581124"/>
                  <a:pt x="584616" y="3567659"/>
                </a:cubicBezTo>
                <a:cubicBezTo>
                  <a:pt x="556448" y="3535970"/>
                  <a:pt x="520114" y="3511637"/>
                  <a:pt x="494675" y="3477718"/>
                </a:cubicBezTo>
                <a:cubicBezTo>
                  <a:pt x="479685" y="3457731"/>
                  <a:pt x="467371" y="3435423"/>
                  <a:pt x="449705" y="3417757"/>
                </a:cubicBezTo>
                <a:cubicBezTo>
                  <a:pt x="436966" y="3405018"/>
                  <a:pt x="418802" y="3399032"/>
                  <a:pt x="404734" y="3387777"/>
                </a:cubicBezTo>
                <a:cubicBezTo>
                  <a:pt x="393698" y="3378948"/>
                  <a:pt x="385611" y="3366844"/>
                  <a:pt x="374754" y="3357796"/>
                </a:cubicBezTo>
                <a:cubicBezTo>
                  <a:pt x="355561" y="3341802"/>
                  <a:pt x="333466" y="3329424"/>
                  <a:pt x="314793" y="3312826"/>
                </a:cubicBezTo>
                <a:cubicBezTo>
                  <a:pt x="288386" y="3289353"/>
                  <a:pt x="264827" y="3262859"/>
                  <a:pt x="239843" y="3237875"/>
                </a:cubicBezTo>
                <a:cubicBezTo>
                  <a:pt x="229849" y="3227881"/>
                  <a:pt x="217701" y="3219654"/>
                  <a:pt x="209862" y="3207895"/>
                </a:cubicBezTo>
                <a:cubicBezTo>
                  <a:pt x="199869" y="3192905"/>
                  <a:pt x="191415" y="3176764"/>
                  <a:pt x="179882" y="3162924"/>
                </a:cubicBezTo>
                <a:cubicBezTo>
                  <a:pt x="166311" y="3146638"/>
                  <a:pt x="147927" y="3134688"/>
                  <a:pt x="134912" y="3117954"/>
                </a:cubicBezTo>
                <a:cubicBezTo>
                  <a:pt x="84261" y="3052831"/>
                  <a:pt x="77604" y="3033319"/>
                  <a:pt x="44971" y="2968052"/>
                </a:cubicBezTo>
                <a:cubicBezTo>
                  <a:pt x="39974" y="2943068"/>
                  <a:pt x="36684" y="2917682"/>
                  <a:pt x="29980" y="2893101"/>
                </a:cubicBezTo>
                <a:cubicBezTo>
                  <a:pt x="21665" y="2862613"/>
                  <a:pt x="0" y="2803160"/>
                  <a:pt x="0" y="2803160"/>
                </a:cubicBezTo>
                <a:cubicBezTo>
                  <a:pt x="4997" y="2713219"/>
                  <a:pt x="-3382" y="2621523"/>
                  <a:pt x="14990" y="2533337"/>
                </a:cubicBezTo>
                <a:cubicBezTo>
                  <a:pt x="22339" y="2498062"/>
                  <a:pt x="54964" y="2473376"/>
                  <a:pt x="74951" y="2443396"/>
                </a:cubicBezTo>
                <a:cubicBezTo>
                  <a:pt x="149075" y="2332210"/>
                  <a:pt x="63711" y="2453885"/>
                  <a:pt x="134912" y="2368445"/>
                </a:cubicBezTo>
                <a:cubicBezTo>
                  <a:pt x="176693" y="2318308"/>
                  <a:pt x="196707" y="2272285"/>
                  <a:pt x="254833" y="2233534"/>
                </a:cubicBezTo>
                <a:cubicBezTo>
                  <a:pt x="269823" y="2223541"/>
                  <a:pt x="285963" y="2215087"/>
                  <a:pt x="299803" y="2203554"/>
                </a:cubicBezTo>
                <a:cubicBezTo>
                  <a:pt x="316089" y="2189982"/>
                  <a:pt x="327523" y="2170905"/>
                  <a:pt x="344774" y="2158583"/>
                </a:cubicBezTo>
                <a:cubicBezTo>
                  <a:pt x="377190" y="2135428"/>
                  <a:pt x="413005" y="2125846"/>
                  <a:pt x="449705" y="2113613"/>
                </a:cubicBezTo>
                <a:cubicBezTo>
                  <a:pt x="459698" y="2103619"/>
                  <a:pt x="467566" y="2090903"/>
                  <a:pt x="479685" y="2083632"/>
                </a:cubicBezTo>
                <a:cubicBezTo>
                  <a:pt x="493234" y="2075502"/>
                  <a:pt x="509412" y="2072800"/>
                  <a:pt x="524656" y="2068642"/>
                </a:cubicBezTo>
                <a:cubicBezTo>
                  <a:pt x="727900" y="2013213"/>
                  <a:pt x="871927" y="2168576"/>
                  <a:pt x="944380" y="2068642"/>
                </a:cubicBezTo>
                <a:close/>
              </a:path>
            </a:pathLst>
          </a:cu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EFD21-5E69-354C-9844-27043A734E8F}"/>
              </a:ext>
            </a:extLst>
          </p:cNvPr>
          <p:cNvSpPr txBox="1"/>
          <p:nvPr/>
        </p:nvSpPr>
        <p:spPr>
          <a:xfrm>
            <a:off x="2248525" y="322289"/>
            <a:ext cx="2145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Space of all images</a:t>
            </a:r>
            <a:endParaRPr lang="en-US" sz="20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2AAAA-E247-B743-8FFA-88F91F2BB807}"/>
              </a:ext>
            </a:extLst>
          </p:cNvPr>
          <p:cNvSpPr txBox="1"/>
          <p:nvPr/>
        </p:nvSpPr>
        <p:spPr>
          <a:xfrm>
            <a:off x="3474779" y="2297850"/>
            <a:ext cx="2933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Space of images representable by autoencoder</a:t>
            </a:r>
            <a:endParaRPr lang="en-US" sz="20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D22B6-19AC-FF44-A52C-C48DBF557EFA}"/>
              </a:ext>
            </a:extLst>
          </p:cNvPr>
          <p:cNvSpPr txBox="1"/>
          <p:nvPr/>
        </p:nvSpPr>
        <p:spPr>
          <a:xfrm>
            <a:off x="9496069" y="4249040"/>
            <a:ext cx="253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Space of natural images</a:t>
            </a:r>
            <a:endParaRPr lang="en-US" sz="20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41A568-EE78-2B4B-AF83-6C763B1946F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941316" y="3313513"/>
            <a:ext cx="1309582" cy="83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8F7C07-BE9D-2B4E-9C8A-B5DF15081174}"/>
              </a:ext>
            </a:extLst>
          </p:cNvPr>
          <p:cNvCxnSpPr>
            <a:cxnSpLocks/>
            <a:endCxn id="2" idx="58"/>
          </p:cNvCxnSpPr>
          <p:nvPr/>
        </p:nvCxnSpPr>
        <p:spPr>
          <a:xfrm flipH="1">
            <a:off x="8536786" y="4460361"/>
            <a:ext cx="1188281" cy="3402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39AC6B5-5884-9747-97F9-37F06608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34" y="711820"/>
            <a:ext cx="1112381" cy="6845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4A90B1-9843-DE44-B47E-C51ECAC0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94" y="4206207"/>
            <a:ext cx="785318" cy="785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92B06F-E738-D042-B1F9-E203BA7507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78" t="8287" r="3563" b="50838"/>
          <a:stretch/>
        </p:blipFill>
        <p:spPr>
          <a:xfrm>
            <a:off x="8778621" y="3476180"/>
            <a:ext cx="566658" cy="5469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7CDD7C-3A0C-6345-888A-45DF27B96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0" t="7141" r="53478" b="49332"/>
          <a:stretch/>
        </p:blipFill>
        <p:spPr>
          <a:xfrm>
            <a:off x="8792126" y="1826319"/>
            <a:ext cx="506549" cy="51115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AFE35-B85F-7242-8EEF-8B328B1CC92B}"/>
              </a:ext>
            </a:extLst>
          </p:cNvPr>
          <p:cNvCxnSpPr>
            <a:cxnSpLocks/>
          </p:cNvCxnSpPr>
          <p:nvPr/>
        </p:nvCxnSpPr>
        <p:spPr>
          <a:xfrm>
            <a:off x="9045400" y="2353026"/>
            <a:ext cx="16550" cy="107597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E915A5-ECDE-3A4F-96A4-A4AA77CB9369}"/>
              </a:ext>
            </a:extLst>
          </p:cNvPr>
          <p:cNvSpPr txBox="1"/>
          <p:nvPr/>
        </p:nvSpPr>
        <p:spPr>
          <a:xfrm>
            <a:off x="7656424" y="2591621"/>
            <a:ext cx="150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projection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6446538-064F-264E-B349-CA90C0CA4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121" y="5386477"/>
            <a:ext cx="556303" cy="5563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A4B3F1-CA26-F94A-B6BB-617EE9092CCE}"/>
              </a:ext>
            </a:extLst>
          </p:cNvPr>
          <p:cNvSpPr/>
          <p:nvPr/>
        </p:nvSpPr>
        <p:spPr>
          <a:xfrm>
            <a:off x="6550702" y="3429000"/>
            <a:ext cx="2940569" cy="2956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65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0D5BC-8FEC-7840-BA32-C1E1F071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26" y="3219777"/>
            <a:ext cx="5472653" cy="4202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8DAB5-6A69-474D-8B64-B50E8DA49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5" y="-296382"/>
            <a:ext cx="99949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161B9-F20B-CA41-B1F5-BA6A581C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85" y="3219778"/>
            <a:ext cx="3230912" cy="4129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FFB1F-5E6A-E147-949C-A5DB7525F4E3}"/>
              </a:ext>
            </a:extLst>
          </p:cNvPr>
          <p:cNvSpPr txBox="1"/>
          <p:nvPr/>
        </p:nvSpPr>
        <p:spPr>
          <a:xfrm>
            <a:off x="3282846" y="7551047"/>
            <a:ext cx="466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Image </a:t>
            </a:r>
            <a:r>
              <a:rPr lang="en-US" sz="36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inpainting</a:t>
            </a:r>
            <a:endParaRPr lang="en-US" sz="36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D9B63-652D-AF47-9276-C7C781090B74}"/>
              </a:ext>
            </a:extLst>
          </p:cNvPr>
          <p:cNvSpPr txBox="1"/>
          <p:nvPr/>
        </p:nvSpPr>
        <p:spPr>
          <a:xfrm>
            <a:off x="3060492" y="2371524"/>
            <a:ext cx="466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Image </a:t>
            </a:r>
            <a:r>
              <a:rPr lang="en-US" sz="36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denoising</a:t>
            </a:r>
            <a:endParaRPr lang="en-US" sz="36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A85C8399-4D17-FC4D-BD7B-68C2E2B45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73" t="15646" r="16393" b="18201"/>
          <a:stretch/>
        </p:blipFill>
        <p:spPr>
          <a:xfrm>
            <a:off x="8159154" y="1947472"/>
            <a:ext cx="2994562" cy="114175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F5758E5-C37C-4B44-BE5B-9B30E043C82F}"/>
              </a:ext>
            </a:extLst>
          </p:cNvPr>
          <p:cNvCxnSpPr>
            <a:cxnSpLocks/>
          </p:cNvCxnSpPr>
          <p:nvPr/>
        </p:nvCxnSpPr>
        <p:spPr>
          <a:xfrm flipV="1">
            <a:off x="4718480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652148-B849-E74D-A696-CA789661D76A}"/>
              </a:ext>
            </a:extLst>
          </p:cNvPr>
          <p:cNvCxnSpPr>
            <a:cxnSpLocks/>
          </p:cNvCxnSpPr>
          <p:nvPr/>
        </p:nvCxnSpPr>
        <p:spPr>
          <a:xfrm>
            <a:off x="4347147" y="1259174"/>
            <a:ext cx="451203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EBFDBB-D467-F14D-9FCF-D2C866ED834C}"/>
              </a:ext>
            </a:extLst>
          </p:cNvPr>
          <p:cNvCxnSpPr>
            <a:cxnSpLocks/>
          </p:cNvCxnSpPr>
          <p:nvPr/>
        </p:nvCxnSpPr>
        <p:spPr>
          <a:xfrm flipV="1">
            <a:off x="5125713" y="824459"/>
            <a:ext cx="0" cy="4347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180797-3B24-FD41-AA98-C13D5C4CD68B}"/>
              </a:ext>
            </a:extLst>
          </p:cNvPr>
          <p:cNvCxnSpPr>
            <a:cxnSpLocks/>
          </p:cNvCxnSpPr>
          <p:nvPr/>
        </p:nvCxnSpPr>
        <p:spPr>
          <a:xfrm flipV="1">
            <a:off x="5532946" y="824459"/>
            <a:ext cx="0" cy="43471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FA85E7-EB02-984E-B671-2D01DCD07A9B}"/>
              </a:ext>
            </a:extLst>
          </p:cNvPr>
          <p:cNvCxnSpPr>
            <a:cxnSpLocks/>
          </p:cNvCxnSpPr>
          <p:nvPr/>
        </p:nvCxnSpPr>
        <p:spPr>
          <a:xfrm flipV="1">
            <a:off x="586522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DB5DA0-9DC6-9C40-8A3B-3C9C427894B8}"/>
              </a:ext>
            </a:extLst>
          </p:cNvPr>
          <p:cNvCxnSpPr>
            <a:cxnSpLocks/>
          </p:cNvCxnSpPr>
          <p:nvPr/>
        </p:nvCxnSpPr>
        <p:spPr>
          <a:xfrm flipV="1">
            <a:off x="6239982" y="-359764"/>
            <a:ext cx="0" cy="161893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C78CE-71C9-A64E-8718-97AA40060AA5}"/>
              </a:ext>
            </a:extLst>
          </p:cNvPr>
          <p:cNvCxnSpPr>
            <a:cxnSpLocks/>
          </p:cNvCxnSpPr>
          <p:nvPr/>
        </p:nvCxnSpPr>
        <p:spPr>
          <a:xfrm flipV="1">
            <a:off x="664471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D6A3A-676A-AB4C-BFCD-288AAB2DCE09}"/>
              </a:ext>
            </a:extLst>
          </p:cNvPr>
          <p:cNvCxnSpPr>
            <a:cxnSpLocks/>
          </p:cNvCxnSpPr>
          <p:nvPr/>
        </p:nvCxnSpPr>
        <p:spPr>
          <a:xfrm flipV="1">
            <a:off x="7081930" y="-689548"/>
            <a:ext cx="0" cy="194872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C940FE-6848-8D49-9C8E-ABCA97A3A449}"/>
              </a:ext>
            </a:extLst>
          </p:cNvPr>
          <p:cNvCxnSpPr>
            <a:cxnSpLocks/>
          </p:cNvCxnSpPr>
          <p:nvPr/>
        </p:nvCxnSpPr>
        <p:spPr>
          <a:xfrm flipV="1">
            <a:off x="7504153" y="-239843"/>
            <a:ext cx="0" cy="149901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A2E39A-99BC-934E-890C-77124DE9723F}"/>
              </a:ext>
            </a:extLst>
          </p:cNvPr>
          <p:cNvCxnSpPr>
            <a:cxnSpLocks/>
          </p:cNvCxnSpPr>
          <p:nvPr/>
        </p:nvCxnSpPr>
        <p:spPr>
          <a:xfrm flipV="1">
            <a:off x="7833936" y="0"/>
            <a:ext cx="0" cy="12591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BE889B-5D6D-0445-872B-8D06837D6BB6}"/>
              </a:ext>
            </a:extLst>
          </p:cNvPr>
          <p:cNvCxnSpPr>
            <a:cxnSpLocks/>
          </p:cNvCxnSpPr>
          <p:nvPr/>
        </p:nvCxnSpPr>
        <p:spPr>
          <a:xfrm flipV="1">
            <a:off x="8298631" y="-1514007"/>
            <a:ext cx="0" cy="277318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F7AED4-59FB-0043-A3A9-C219DB81E2B1}"/>
              </a:ext>
            </a:extLst>
          </p:cNvPr>
          <p:cNvSpPr txBox="1"/>
          <p:nvPr/>
        </p:nvSpPr>
        <p:spPr>
          <a:xfrm>
            <a:off x="6278763" y="125917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8CFAB-EEF9-974F-8E0C-D95EA6DDBDAE}"/>
              </a:ext>
            </a:extLst>
          </p:cNvPr>
          <p:cNvCxnSpPr>
            <a:cxnSpLocks/>
          </p:cNvCxnSpPr>
          <p:nvPr/>
        </p:nvCxnSpPr>
        <p:spPr>
          <a:xfrm flipV="1">
            <a:off x="2128332" y="2073972"/>
            <a:ext cx="0" cy="683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B53-82EA-D64F-ACB6-611B4FCEC02B}"/>
              </a:ext>
            </a:extLst>
          </p:cNvPr>
          <p:cNvCxnSpPr>
            <a:cxnSpLocks/>
          </p:cNvCxnSpPr>
          <p:nvPr/>
        </p:nvCxnSpPr>
        <p:spPr>
          <a:xfrm>
            <a:off x="1756999" y="2757840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66274C-DE5B-B046-A1AE-47859FD6E357}"/>
              </a:ext>
            </a:extLst>
          </p:cNvPr>
          <p:cNvCxnSpPr>
            <a:cxnSpLocks/>
          </p:cNvCxnSpPr>
          <p:nvPr/>
        </p:nvCxnSpPr>
        <p:spPr>
          <a:xfrm flipV="1">
            <a:off x="2535565" y="2073972"/>
            <a:ext cx="0" cy="683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A83CF-93BD-0E45-87C1-A2DC969372B1}"/>
              </a:ext>
            </a:extLst>
          </p:cNvPr>
          <p:cNvCxnSpPr>
            <a:cxnSpLocks/>
          </p:cNvCxnSpPr>
          <p:nvPr/>
        </p:nvCxnSpPr>
        <p:spPr>
          <a:xfrm flipV="1">
            <a:off x="2942798" y="2073972"/>
            <a:ext cx="0" cy="6838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38BE2-2C56-8C47-B2BA-BC55FD937D4B}"/>
              </a:ext>
            </a:extLst>
          </p:cNvPr>
          <p:cNvSpPr txBox="1"/>
          <p:nvPr/>
        </p:nvSpPr>
        <p:spPr>
          <a:xfrm>
            <a:off x="685742" y="2796135"/>
            <a:ext cx="3645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Uniform filter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(moving average)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EEF407-2A0D-A64C-9129-6E6E6E33AF8F}"/>
              </a:ext>
            </a:extLst>
          </p:cNvPr>
          <p:cNvCxnSpPr>
            <a:cxnSpLocks/>
          </p:cNvCxnSpPr>
          <p:nvPr/>
        </p:nvCxnSpPr>
        <p:spPr>
          <a:xfrm>
            <a:off x="8873683" y="3089225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38EE45-669E-0A41-81C9-AB9354A9CCCD}"/>
              </a:ext>
            </a:extLst>
          </p:cNvPr>
          <p:cNvCxnSpPr>
            <a:cxnSpLocks/>
            <a:endCxn id="92" idx="0"/>
          </p:cNvCxnSpPr>
          <p:nvPr/>
        </p:nvCxnSpPr>
        <p:spPr>
          <a:xfrm flipH="1" flipV="1">
            <a:off x="9656435" y="1947472"/>
            <a:ext cx="14102" cy="11563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BC5514-C45B-0A46-8EFE-0D481A71BAAF}"/>
              </a:ext>
            </a:extLst>
          </p:cNvPr>
          <p:cNvCxnSpPr>
            <a:cxnSpLocks/>
          </p:cNvCxnSpPr>
          <p:nvPr/>
        </p:nvCxnSpPr>
        <p:spPr>
          <a:xfrm flipV="1">
            <a:off x="10059482" y="2458039"/>
            <a:ext cx="0" cy="6311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0918461-6FC4-1048-81EE-143858A4B6AA}"/>
              </a:ext>
            </a:extLst>
          </p:cNvPr>
          <p:cNvSpPr txBox="1"/>
          <p:nvPr/>
        </p:nvSpPr>
        <p:spPr>
          <a:xfrm>
            <a:off x="7802426" y="3127520"/>
            <a:ext cx="3645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Gaussian filter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C239C0-0853-EC4A-B26E-A9C0F73CD982}"/>
              </a:ext>
            </a:extLst>
          </p:cNvPr>
          <p:cNvCxnSpPr>
            <a:cxnSpLocks/>
          </p:cNvCxnSpPr>
          <p:nvPr/>
        </p:nvCxnSpPr>
        <p:spPr>
          <a:xfrm flipV="1">
            <a:off x="3327161" y="2058982"/>
            <a:ext cx="0" cy="698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4396E92-DAE3-404B-B223-5E9CA4D6DC4C}"/>
              </a:ext>
            </a:extLst>
          </p:cNvPr>
          <p:cNvCxnSpPr>
            <a:cxnSpLocks/>
          </p:cNvCxnSpPr>
          <p:nvPr/>
        </p:nvCxnSpPr>
        <p:spPr>
          <a:xfrm flipV="1">
            <a:off x="1756999" y="2058982"/>
            <a:ext cx="0" cy="698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180D0D9-7AE4-6544-A337-3FCF54D15631}"/>
              </a:ext>
            </a:extLst>
          </p:cNvPr>
          <p:cNvCxnSpPr>
            <a:cxnSpLocks/>
          </p:cNvCxnSpPr>
          <p:nvPr/>
        </p:nvCxnSpPr>
        <p:spPr>
          <a:xfrm flipV="1">
            <a:off x="10476055" y="2960959"/>
            <a:ext cx="0" cy="12826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E9D56-B50B-8246-AC9E-9685EA5DBA97}"/>
              </a:ext>
            </a:extLst>
          </p:cNvPr>
          <p:cNvCxnSpPr>
            <a:cxnSpLocks/>
          </p:cNvCxnSpPr>
          <p:nvPr/>
        </p:nvCxnSpPr>
        <p:spPr>
          <a:xfrm flipH="1" flipV="1">
            <a:off x="8873683" y="2960959"/>
            <a:ext cx="14723" cy="1282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EE4FAFD-29E3-AC45-B15A-B39A2F81F0D3}"/>
              </a:ext>
            </a:extLst>
          </p:cNvPr>
          <p:cNvCxnSpPr>
            <a:cxnSpLocks/>
          </p:cNvCxnSpPr>
          <p:nvPr/>
        </p:nvCxnSpPr>
        <p:spPr>
          <a:xfrm flipV="1">
            <a:off x="9288338" y="2472681"/>
            <a:ext cx="0" cy="6311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EA2EE0D-BDF6-AF47-ACAE-35ABB25F680B}"/>
              </a:ext>
            </a:extLst>
          </p:cNvPr>
          <p:cNvCxnSpPr>
            <a:cxnSpLocks/>
          </p:cNvCxnSpPr>
          <p:nvPr/>
        </p:nvCxnSpPr>
        <p:spPr>
          <a:xfrm>
            <a:off x="452100" y="6611371"/>
            <a:ext cx="387940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3DF629F-10AD-3A40-B1C0-22BD9A5126FD}"/>
              </a:ext>
            </a:extLst>
          </p:cNvPr>
          <p:cNvCxnSpPr>
            <a:cxnSpLocks/>
          </p:cNvCxnSpPr>
          <p:nvPr/>
        </p:nvCxnSpPr>
        <p:spPr>
          <a:xfrm flipV="1">
            <a:off x="1230666" y="5882185"/>
            <a:ext cx="0" cy="7291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022AEA1-F579-164E-8783-D7DF70BA70AC}"/>
              </a:ext>
            </a:extLst>
          </p:cNvPr>
          <p:cNvCxnSpPr>
            <a:cxnSpLocks/>
          </p:cNvCxnSpPr>
          <p:nvPr/>
        </p:nvCxnSpPr>
        <p:spPr>
          <a:xfrm flipV="1">
            <a:off x="1637899" y="5609230"/>
            <a:ext cx="0" cy="100214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FE6E7BD-80FD-1541-A327-61120171E564}"/>
              </a:ext>
            </a:extLst>
          </p:cNvPr>
          <p:cNvCxnSpPr>
            <a:cxnSpLocks/>
          </p:cNvCxnSpPr>
          <p:nvPr/>
        </p:nvCxnSpPr>
        <p:spPr>
          <a:xfrm flipV="1">
            <a:off x="1970180" y="5352197"/>
            <a:ext cx="0" cy="12591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39B1504-2773-614E-A4E1-6D6ECAD4FD78}"/>
              </a:ext>
            </a:extLst>
          </p:cNvPr>
          <p:cNvCxnSpPr>
            <a:cxnSpLocks/>
          </p:cNvCxnSpPr>
          <p:nvPr/>
        </p:nvCxnSpPr>
        <p:spPr>
          <a:xfrm flipV="1">
            <a:off x="2344935" y="5112354"/>
            <a:ext cx="0" cy="149901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4852A8B-E96D-1A41-AAB5-B9CD08000AC8}"/>
              </a:ext>
            </a:extLst>
          </p:cNvPr>
          <p:cNvCxnSpPr>
            <a:cxnSpLocks/>
          </p:cNvCxnSpPr>
          <p:nvPr/>
        </p:nvCxnSpPr>
        <p:spPr>
          <a:xfrm flipH="1" flipV="1">
            <a:off x="2748287" y="4940489"/>
            <a:ext cx="1383" cy="167088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B450ABA-B69E-E64E-868F-02E6F60B8093}"/>
              </a:ext>
            </a:extLst>
          </p:cNvPr>
          <p:cNvCxnSpPr>
            <a:cxnSpLocks/>
          </p:cNvCxnSpPr>
          <p:nvPr/>
        </p:nvCxnSpPr>
        <p:spPr>
          <a:xfrm flipV="1">
            <a:off x="3186883" y="4844955"/>
            <a:ext cx="1574" cy="17664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42C7EA2-77B9-004E-91E7-B674A34041B3}"/>
              </a:ext>
            </a:extLst>
          </p:cNvPr>
          <p:cNvSpPr txBox="1"/>
          <p:nvPr/>
        </p:nvSpPr>
        <p:spPr>
          <a:xfrm>
            <a:off x="1986476" y="661137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DAB4545-8F27-FD40-8930-966E9899E84C}"/>
              </a:ext>
            </a:extLst>
          </p:cNvPr>
          <p:cNvCxnSpPr>
            <a:cxnSpLocks/>
          </p:cNvCxnSpPr>
          <p:nvPr/>
        </p:nvCxnSpPr>
        <p:spPr>
          <a:xfrm>
            <a:off x="7509866" y="6235405"/>
            <a:ext cx="387940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614BE5B-77CA-6640-A975-93647C61CAFB}"/>
              </a:ext>
            </a:extLst>
          </p:cNvPr>
          <p:cNvCxnSpPr>
            <a:cxnSpLocks/>
          </p:cNvCxnSpPr>
          <p:nvPr/>
        </p:nvCxnSpPr>
        <p:spPr>
          <a:xfrm flipV="1">
            <a:off x="8288432" y="5609230"/>
            <a:ext cx="0" cy="62617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13D09B6-281C-2C40-80A3-F856F27BAFA2}"/>
              </a:ext>
            </a:extLst>
          </p:cNvPr>
          <p:cNvCxnSpPr>
            <a:cxnSpLocks/>
          </p:cNvCxnSpPr>
          <p:nvPr/>
        </p:nvCxnSpPr>
        <p:spPr>
          <a:xfrm flipV="1">
            <a:off x="8695665" y="5112354"/>
            <a:ext cx="0" cy="11230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F3D9178-739E-C641-852F-EDB324214E19}"/>
              </a:ext>
            </a:extLst>
          </p:cNvPr>
          <p:cNvCxnSpPr>
            <a:cxnSpLocks/>
          </p:cNvCxnSpPr>
          <p:nvPr/>
        </p:nvCxnSpPr>
        <p:spPr>
          <a:xfrm flipV="1">
            <a:off x="9027946" y="4844955"/>
            <a:ext cx="0" cy="13904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B540466-C278-EC40-8616-673BDD1ADC21}"/>
              </a:ext>
            </a:extLst>
          </p:cNvPr>
          <p:cNvCxnSpPr>
            <a:cxnSpLocks/>
          </p:cNvCxnSpPr>
          <p:nvPr/>
        </p:nvCxnSpPr>
        <p:spPr>
          <a:xfrm flipV="1">
            <a:off x="9402701" y="4940489"/>
            <a:ext cx="0" cy="129491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623A612-8CAF-A04D-A11B-37961D84A28F}"/>
              </a:ext>
            </a:extLst>
          </p:cNvPr>
          <p:cNvCxnSpPr>
            <a:cxnSpLocks/>
          </p:cNvCxnSpPr>
          <p:nvPr/>
        </p:nvCxnSpPr>
        <p:spPr>
          <a:xfrm flipV="1">
            <a:off x="9807437" y="4326340"/>
            <a:ext cx="0" cy="19090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ACD1C8C-F6F6-A44B-9F01-B1F4B75F901F}"/>
              </a:ext>
            </a:extLst>
          </p:cNvPr>
          <p:cNvCxnSpPr>
            <a:cxnSpLocks/>
          </p:cNvCxnSpPr>
          <p:nvPr/>
        </p:nvCxnSpPr>
        <p:spPr>
          <a:xfrm flipV="1">
            <a:off x="10244649" y="4735773"/>
            <a:ext cx="0" cy="149963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77397B0C-9E88-4349-B97E-F6B37D8F9088}"/>
              </a:ext>
            </a:extLst>
          </p:cNvPr>
          <p:cNvSpPr txBox="1"/>
          <p:nvPr/>
        </p:nvSpPr>
        <p:spPr>
          <a:xfrm>
            <a:off x="9044242" y="62354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0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A601D-3F78-0240-92D1-283406FC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29" y="839449"/>
            <a:ext cx="7070361" cy="42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A7F0C-8B7E-A643-B98E-F801AB2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432" y="2209447"/>
            <a:ext cx="3273641" cy="2823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64B57-914B-B44A-A577-6AC5D82E2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435" y="2209447"/>
            <a:ext cx="2229485" cy="19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A3406-1F09-1446-A41A-DBEDBC33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3" y="4529826"/>
            <a:ext cx="2225087" cy="1921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C940F-011B-4D47-8B4A-3D19AF508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435" y="-110931"/>
            <a:ext cx="2220707" cy="1921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8B113-9A2B-8D4C-8D19-60AEE1DCEFAE}"/>
              </a:ext>
            </a:extLst>
          </p:cNvPr>
          <p:cNvSpPr txBox="1"/>
          <p:nvPr/>
        </p:nvSpPr>
        <p:spPr>
          <a:xfrm>
            <a:off x="4051657" y="1732792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red channel</a:t>
            </a:r>
            <a:endParaRPr lang="en-US" sz="2400" b="1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E807-9C87-FD44-A5A6-0E53508C668C}"/>
              </a:ext>
            </a:extLst>
          </p:cNvPr>
          <p:cNvSpPr txBox="1"/>
          <p:nvPr/>
        </p:nvSpPr>
        <p:spPr>
          <a:xfrm>
            <a:off x="4051657" y="4072860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blue channel</a:t>
            </a:r>
            <a:endParaRPr lang="en-US" sz="2400" b="1">
              <a:solidFill>
                <a:schemeClr val="accent1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866ECC-6D53-8145-B558-8C70A39AB806}"/>
              </a:ext>
            </a:extLst>
          </p:cNvPr>
          <p:cNvSpPr txBox="1"/>
          <p:nvPr/>
        </p:nvSpPr>
        <p:spPr>
          <a:xfrm>
            <a:off x="4051656" y="645166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green channel</a:t>
            </a:r>
            <a:endParaRPr lang="en-US" sz="2400" b="1">
              <a:solidFill>
                <a:schemeClr val="accent6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F0B403-874A-0648-8C71-83F33F947483}"/>
              </a:ext>
            </a:extLst>
          </p:cNvPr>
          <p:cNvCxnSpPr>
            <a:cxnSpLocks/>
          </p:cNvCxnSpPr>
          <p:nvPr/>
        </p:nvCxnSpPr>
        <p:spPr>
          <a:xfrm flipV="1">
            <a:off x="2917209" y="914401"/>
            <a:ext cx="1134448" cy="19787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874FB3-2BC1-844A-94EC-94CA691B123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17209" y="3170367"/>
            <a:ext cx="1143226" cy="4992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E6E909-7F47-9241-BB8C-5B35B421EB4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25987" y="4408551"/>
            <a:ext cx="1138846" cy="10821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BA99D05-E9C9-8E43-887E-A98AE31E5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6" b="84569"/>
          <a:stretch/>
        </p:blipFill>
        <p:spPr>
          <a:xfrm rot="5400000">
            <a:off x="7367629" y="941791"/>
            <a:ext cx="2229485" cy="1240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CBFAF8-C5D7-EE48-9DD8-B103E714B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87" b="77658"/>
          <a:stretch/>
        </p:blipFill>
        <p:spPr>
          <a:xfrm rot="5400000">
            <a:off x="7361417" y="3168304"/>
            <a:ext cx="2229485" cy="1240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8820DE-CFCA-3E4B-A026-237D62E1F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93" b="70852"/>
          <a:stretch/>
        </p:blipFill>
        <p:spPr>
          <a:xfrm rot="5400000">
            <a:off x="7359353" y="5397788"/>
            <a:ext cx="2229485" cy="124046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5CE0D4CD-9817-2745-B63F-838827E22851}"/>
              </a:ext>
            </a:extLst>
          </p:cNvPr>
          <p:cNvSpPr/>
          <p:nvPr/>
        </p:nvSpPr>
        <p:spPr>
          <a:xfrm>
            <a:off x="6835515" y="2893102"/>
            <a:ext cx="1259174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8E27BF-49AB-1449-BFFC-93E6EAA2743D}"/>
              </a:ext>
            </a:extLst>
          </p:cNvPr>
          <p:cNvSpPr txBox="1"/>
          <p:nvPr/>
        </p:nvSpPr>
        <p:spPr>
          <a:xfrm>
            <a:off x="6501430" y="335959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flatten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72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75D7675-0573-D34E-819C-37DAE5F999EA}"/>
              </a:ext>
            </a:extLst>
          </p:cNvPr>
          <p:cNvSpPr/>
          <p:nvPr/>
        </p:nvSpPr>
        <p:spPr>
          <a:xfrm>
            <a:off x="4974720" y="412362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0E495A-7203-AB4D-BA12-86BE535F7449}"/>
              </a:ext>
            </a:extLst>
          </p:cNvPr>
          <p:cNvSpPr/>
          <p:nvPr/>
        </p:nvSpPr>
        <p:spPr>
          <a:xfrm>
            <a:off x="4763180" y="559510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A7F0C-8B7E-A643-B98E-F801AB2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2" y="371051"/>
            <a:ext cx="3273641" cy="2823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79EA05-96FC-F447-BEF3-B34EF1F20CF3}"/>
              </a:ext>
            </a:extLst>
          </p:cNvPr>
          <p:cNvSpPr txBox="1"/>
          <p:nvPr/>
        </p:nvSpPr>
        <p:spPr>
          <a:xfrm>
            <a:off x="2040159" y="319456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25934-F680-C543-8130-8D9053B74127}"/>
              </a:ext>
            </a:extLst>
          </p:cNvPr>
          <p:cNvSpPr txBox="1"/>
          <p:nvPr/>
        </p:nvSpPr>
        <p:spPr>
          <a:xfrm>
            <a:off x="5127848" y="178280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F210DE-DDAD-4E4A-BA4B-D27977CFACA2}"/>
              </a:ext>
            </a:extLst>
          </p:cNvPr>
          <p:cNvSpPr/>
          <p:nvPr/>
        </p:nvSpPr>
        <p:spPr>
          <a:xfrm>
            <a:off x="4551640" y="704750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0F8D6EEF-A488-8B44-88C6-B83BC930FCDB}"/>
              </a:ext>
            </a:extLst>
          </p:cNvPr>
          <p:cNvSpPr/>
          <p:nvPr/>
        </p:nvSpPr>
        <p:spPr>
          <a:xfrm>
            <a:off x="4763180" y="842491"/>
            <a:ext cx="764274" cy="817827"/>
          </a:xfrm>
          <a:prstGeom prst="oct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CA50FE2-72A2-814E-8593-6B71725CA8DB}"/>
              </a:ext>
            </a:extLst>
          </p:cNvPr>
          <p:cNvSpPr/>
          <p:nvPr/>
        </p:nvSpPr>
        <p:spPr>
          <a:xfrm>
            <a:off x="6471221" y="1798061"/>
            <a:ext cx="89775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15048-45D8-E74D-BB1F-520031FF9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4711" r="11900" b="13028"/>
          <a:stretch/>
        </p:blipFill>
        <p:spPr>
          <a:xfrm>
            <a:off x="8243469" y="384754"/>
            <a:ext cx="3273641" cy="2937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DB987-9FE7-B740-B3DB-F25DD5AAB9BE}"/>
              </a:ext>
            </a:extLst>
          </p:cNvPr>
          <p:cNvSpPr txBox="1"/>
          <p:nvPr/>
        </p:nvSpPr>
        <p:spPr>
          <a:xfrm>
            <a:off x="3993583" y="106301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61FAC-0C14-104A-9C22-CF78F801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57" y="4316959"/>
            <a:ext cx="3886341" cy="25860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843D8B-3225-C443-9FB1-5FA2DC28E4CA}"/>
              </a:ext>
            </a:extLst>
          </p:cNvPr>
          <p:cNvSpPr txBox="1"/>
          <p:nvPr/>
        </p:nvSpPr>
        <p:spPr>
          <a:xfrm>
            <a:off x="1843866" y="69534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E39F6-62EF-A246-8692-40525BB8D886}"/>
              </a:ext>
            </a:extLst>
          </p:cNvPr>
          <p:cNvSpPr/>
          <p:nvPr/>
        </p:nvSpPr>
        <p:spPr>
          <a:xfrm>
            <a:off x="5033853" y="4090375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6D4A14-E945-C441-AC36-6CA097E2073C}"/>
              </a:ext>
            </a:extLst>
          </p:cNvPr>
          <p:cNvSpPr/>
          <p:nvPr/>
        </p:nvSpPr>
        <p:spPr>
          <a:xfrm>
            <a:off x="4822313" y="4237523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E7FB3-874D-D645-B06B-ED22498E4EBF}"/>
              </a:ext>
            </a:extLst>
          </p:cNvPr>
          <p:cNvSpPr txBox="1"/>
          <p:nvPr/>
        </p:nvSpPr>
        <p:spPr>
          <a:xfrm>
            <a:off x="5186981" y="546082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A2A128-82DE-1440-95BF-4F561603208C}"/>
              </a:ext>
            </a:extLst>
          </p:cNvPr>
          <p:cNvSpPr/>
          <p:nvPr/>
        </p:nvSpPr>
        <p:spPr>
          <a:xfrm>
            <a:off x="4610773" y="4382763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ctagon 22">
            <a:extLst>
              <a:ext uri="{FF2B5EF4-FFF2-40B4-BE49-F238E27FC236}">
                <a16:creationId xmlns:a16="http://schemas.microsoft.com/office/drawing/2014/main" id="{F0D18568-C0C1-444C-952A-46D16263B36A}"/>
              </a:ext>
            </a:extLst>
          </p:cNvPr>
          <p:cNvSpPr/>
          <p:nvPr/>
        </p:nvSpPr>
        <p:spPr>
          <a:xfrm>
            <a:off x="4822313" y="4520504"/>
            <a:ext cx="764274" cy="817827"/>
          </a:xfrm>
          <a:prstGeom prst="oct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2681BE6-38B9-A14B-BA29-748970A5AA63}"/>
              </a:ext>
            </a:extLst>
          </p:cNvPr>
          <p:cNvSpPr/>
          <p:nvPr/>
        </p:nvSpPr>
        <p:spPr>
          <a:xfrm>
            <a:off x="6530354" y="5476074"/>
            <a:ext cx="89775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6BFD15-EF02-DF46-80E9-8E8FD5076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7" t="4711" r="11900" b="13028"/>
          <a:stretch>
            <a:fillRect/>
          </a:stretch>
        </p:blipFill>
        <p:spPr>
          <a:xfrm>
            <a:off x="7917697" y="4090375"/>
            <a:ext cx="3907702" cy="2725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EC9B1F-C805-B745-B3A0-38C5392247D1}"/>
              </a:ext>
            </a:extLst>
          </p:cNvPr>
          <p:cNvSpPr txBox="1"/>
          <p:nvPr/>
        </p:nvSpPr>
        <p:spPr>
          <a:xfrm>
            <a:off x="4052716" y="474102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76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EA972-1D25-B348-844D-71C697DBF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98"/>
          <a:stretch/>
        </p:blipFill>
        <p:spPr>
          <a:xfrm>
            <a:off x="1260850" y="854440"/>
            <a:ext cx="4150600" cy="199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EA0B0-0C2D-A644-8791-9FC18B551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8" b="-15463"/>
          <a:stretch/>
        </p:blipFill>
        <p:spPr>
          <a:xfrm>
            <a:off x="6096000" y="854440"/>
            <a:ext cx="4020712" cy="232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5AB1F-3FC0-344F-8C88-C41B56CEB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98"/>
          <a:stretch/>
        </p:blipFill>
        <p:spPr>
          <a:xfrm>
            <a:off x="1260850" y="3425252"/>
            <a:ext cx="4150600" cy="1997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8A449-A545-2247-917E-46D2515F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98"/>
          <a:stretch/>
        </p:blipFill>
        <p:spPr>
          <a:xfrm>
            <a:off x="6096000" y="3425252"/>
            <a:ext cx="4020712" cy="19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4A737-1EEB-D14A-B3BB-9B6759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67463" y="651010"/>
            <a:ext cx="4038600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D4F600-20C1-2C4A-85BB-A3B677307774}"/>
              </a:ext>
            </a:extLst>
          </p:cNvPr>
          <p:cNvSpPr txBox="1"/>
          <p:nvPr/>
        </p:nvSpPr>
        <p:spPr>
          <a:xfrm>
            <a:off x="9931168" y="651010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8CD24-21B3-3845-A066-365E900A32E3}"/>
              </a:ext>
            </a:extLst>
          </p:cNvPr>
          <p:cNvSpPr txBox="1"/>
          <p:nvPr/>
        </p:nvSpPr>
        <p:spPr>
          <a:xfrm>
            <a:off x="7028304" y="316561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60F6F-50F4-554C-A844-7E2437845168}"/>
              </a:ext>
            </a:extLst>
          </p:cNvPr>
          <p:cNvSpPr txBox="1"/>
          <p:nvPr/>
        </p:nvSpPr>
        <p:spPr>
          <a:xfrm>
            <a:off x="9810859" y="123578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BB2A8-BA3C-0C4E-82F6-751A419B70A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09918" y="4138683"/>
            <a:ext cx="4038600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0694A-AAB4-4A46-9A5B-9CCE106A961C}"/>
              </a:ext>
            </a:extLst>
          </p:cNvPr>
          <p:cNvSpPr txBox="1"/>
          <p:nvPr/>
        </p:nvSpPr>
        <p:spPr>
          <a:xfrm>
            <a:off x="309918" y="4138683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5F1FF-0C99-404B-8C52-BD3E46048B5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67463" y="4138683"/>
            <a:ext cx="4038600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B3027D-FBFD-E64A-9FA9-994AA9CABB38}"/>
              </a:ext>
            </a:extLst>
          </p:cNvPr>
          <p:cNvSpPr txBox="1"/>
          <p:nvPr/>
        </p:nvSpPr>
        <p:spPr>
          <a:xfrm>
            <a:off x="6404693" y="4902956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C55DD3-CA28-3E4F-9877-13C1506C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029398" y="4138683"/>
            <a:ext cx="4038600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E6CC4-6B0C-DD40-B5D4-F927B8624BC0}"/>
              </a:ext>
            </a:extLst>
          </p:cNvPr>
          <p:cNvSpPr txBox="1"/>
          <p:nvPr/>
        </p:nvSpPr>
        <p:spPr>
          <a:xfrm>
            <a:off x="11882082" y="4902956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2385D08-D322-0E42-BD0A-7FDBC63EA591}"/>
              </a:ext>
            </a:extLst>
          </p:cNvPr>
          <p:cNvSpPr/>
          <p:nvPr/>
        </p:nvSpPr>
        <p:spPr>
          <a:xfrm rot="5400000">
            <a:off x="1849499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1ED9BD4-B065-1B43-B186-D65BD60EECA9}"/>
              </a:ext>
            </a:extLst>
          </p:cNvPr>
          <p:cNvSpPr/>
          <p:nvPr/>
        </p:nvSpPr>
        <p:spPr>
          <a:xfrm rot="5400000">
            <a:off x="7099703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7FDFDA4-601A-0D4C-B0DF-B073578C6141}"/>
              </a:ext>
            </a:extLst>
          </p:cNvPr>
          <p:cNvSpPr/>
          <p:nvPr/>
        </p:nvSpPr>
        <p:spPr>
          <a:xfrm rot="5400000">
            <a:off x="11724903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5946C-7E4A-C742-97B2-A792D5725507}"/>
              </a:ext>
            </a:extLst>
          </p:cNvPr>
          <p:cNvSpPr txBox="1"/>
          <p:nvPr/>
        </p:nvSpPr>
        <p:spPr>
          <a:xfrm>
            <a:off x="1966647" y="7608627"/>
            <a:ext cx="476301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77DA2-35B5-4B4D-8816-DE719EE4C285}"/>
              </a:ext>
            </a:extLst>
          </p:cNvPr>
          <p:cNvSpPr txBox="1"/>
          <p:nvPr/>
        </p:nvSpPr>
        <p:spPr>
          <a:xfrm>
            <a:off x="7256882" y="7580292"/>
            <a:ext cx="476301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94413-585E-C043-9EBE-5827427E15DA}"/>
              </a:ext>
            </a:extLst>
          </p:cNvPr>
          <p:cNvSpPr txBox="1"/>
          <p:nvPr/>
        </p:nvSpPr>
        <p:spPr>
          <a:xfrm>
            <a:off x="11862066" y="7608626"/>
            <a:ext cx="47630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5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13193</TotalTime>
  <Words>412</Words>
  <Application>Microsoft Macintosh PowerPoint</Application>
  <PresentationFormat>Widescreen</PresentationFormat>
  <Paragraphs>306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Courier</vt:lpstr>
      <vt:lpstr>Fira Mono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163</cp:revision>
  <dcterms:created xsi:type="dcterms:W3CDTF">2020-01-26T22:05:09Z</dcterms:created>
  <dcterms:modified xsi:type="dcterms:W3CDTF">2020-04-20T12:58:52Z</dcterms:modified>
</cp:coreProperties>
</file>